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9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2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4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15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16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17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1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19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20.xml" ContentType="application/vnd.openxmlformats-officedocument.theme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21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22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3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2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25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26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theme/theme27.xml" ContentType="application/vnd.openxmlformats-officedocument.theme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theme/theme28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29.xml" ContentType="application/vnd.openxmlformats-officedocument.theme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theme/theme30.xml" ContentType="application/vnd.openxmlformats-officedocument.theme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31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theme/theme32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theme/theme33.xml" ContentType="application/vnd.openxmlformats-officedocument.theme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theme/theme34.xml" ContentType="application/vnd.openxmlformats-officedocument.theme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35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36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theme/theme37.xml" ContentType="application/vnd.openxmlformats-officedocument.theme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theme/theme38.xml" ContentType="application/vnd.openxmlformats-officedocument.theme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theme/theme39.xml" ContentType="application/vnd.openxmlformats-officedocument.theme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theme/theme40.xml" ContentType="application/vnd.openxmlformats-officedocument.theme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theme/theme41.xml" ContentType="application/vnd.openxmlformats-officedocument.theme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theme/theme42.xml" ContentType="application/vnd.openxmlformats-officedocument.theme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theme/theme43.xml" ContentType="application/vnd.openxmlformats-officedocument.theme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theme/theme44.xml" ContentType="application/vnd.openxmlformats-officedocument.theme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theme/theme45.xml" ContentType="application/vnd.openxmlformats-officedocument.theme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46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47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48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theme/theme49.xml" ContentType="application/vnd.openxmlformats-officedocument.theme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theme/theme50.xml" ContentType="application/vnd.openxmlformats-officedocument.theme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theme/theme51.xml" ContentType="application/vnd.openxmlformats-officedocument.theme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theme/theme52.xml" ContentType="application/vnd.openxmlformats-officedocument.theme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theme/theme53.xml" ContentType="application/vnd.openxmlformats-officedocument.theme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theme/theme54.xml" ContentType="application/vnd.openxmlformats-officedocument.theme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2" r:id="rId2"/>
    <p:sldMasterId id="2147483684" r:id="rId3"/>
    <p:sldMasterId id="2147483696" r:id="rId4"/>
    <p:sldMasterId id="2147483720" r:id="rId5"/>
    <p:sldMasterId id="2147483744" r:id="rId6"/>
    <p:sldMasterId id="2147483768" r:id="rId7"/>
    <p:sldMasterId id="2147483792" r:id="rId8"/>
    <p:sldMasterId id="2147483816" r:id="rId9"/>
    <p:sldMasterId id="2147483840" r:id="rId10"/>
    <p:sldMasterId id="2147483864" r:id="rId11"/>
    <p:sldMasterId id="2147483888" r:id="rId12"/>
    <p:sldMasterId id="2147483912" r:id="rId13"/>
    <p:sldMasterId id="2147483936" r:id="rId14"/>
    <p:sldMasterId id="2147483960" r:id="rId15"/>
    <p:sldMasterId id="2147483984" r:id="rId16"/>
    <p:sldMasterId id="2147484008" r:id="rId17"/>
    <p:sldMasterId id="2147484032" r:id="rId18"/>
    <p:sldMasterId id="2147484056" r:id="rId19"/>
    <p:sldMasterId id="2147484080" r:id="rId20"/>
    <p:sldMasterId id="2147484104" r:id="rId21"/>
    <p:sldMasterId id="2147484128" r:id="rId22"/>
    <p:sldMasterId id="2147484152" r:id="rId23"/>
    <p:sldMasterId id="2147484176" r:id="rId24"/>
    <p:sldMasterId id="2147484200" r:id="rId25"/>
    <p:sldMasterId id="2147484224" r:id="rId26"/>
    <p:sldMasterId id="2147484248" r:id="rId27"/>
    <p:sldMasterId id="2147484272" r:id="rId28"/>
    <p:sldMasterId id="2147484296" r:id="rId29"/>
    <p:sldMasterId id="2147484320" r:id="rId30"/>
    <p:sldMasterId id="2147484344" r:id="rId31"/>
    <p:sldMasterId id="2147484368" r:id="rId32"/>
    <p:sldMasterId id="2147484392" r:id="rId33"/>
    <p:sldMasterId id="2147484416" r:id="rId34"/>
    <p:sldMasterId id="2147484440" r:id="rId35"/>
    <p:sldMasterId id="2147484464" r:id="rId36"/>
    <p:sldMasterId id="2147484488" r:id="rId37"/>
    <p:sldMasterId id="2147484512" r:id="rId38"/>
    <p:sldMasterId id="2147484536" r:id="rId39"/>
    <p:sldMasterId id="2147484560" r:id="rId40"/>
    <p:sldMasterId id="2147484584" r:id="rId41"/>
    <p:sldMasterId id="2147484608" r:id="rId42"/>
    <p:sldMasterId id="2147484632" r:id="rId43"/>
    <p:sldMasterId id="2147484656" r:id="rId44"/>
    <p:sldMasterId id="2147484680" r:id="rId45"/>
    <p:sldMasterId id="2147484704" r:id="rId46"/>
    <p:sldMasterId id="2147484728" r:id="rId47"/>
    <p:sldMasterId id="2147484752" r:id="rId48"/>
    <p:sldMasterId id="2147484776" r:id="rId49"/>
    <p:sldMasterId id="2147484800" r:id="rId50"/>
    <p:sldMasterId id="2147484824" r:id="rId51"/>
    <p:sldMasterId id="2147484848" r:id="rId52"/>
    <p:sldMasterId id="2147484872" r:id="rId53"/>
    <p:sldMasterId id="2147484896" r:id="rId54"/>
    <p:sldMasterId id="2147484920" r:id="rId55"/>
  </p:sldMasterIdLst>
  <p:notesMasterIdLst>
    <p:notesMasterId r:id="rId72"/>
  </p:notesMasterIdLst>
  <p:handoutMasterIdLst>
    <p:handoutMasterId r:id="rId73"/>
  </p:handoutMasterIdLst>
  <p:sldIdLst>
    <p:sldId id="428" r:id="rId56"/>
    <p:sldId id="429" r:id="rId57"/>
    <p:sldId id="430" r:id="rId58"/>
    <p:sldId id="431" r:id="rId59"/>
    <p:sldId id="432" r:id="rId60"/>
    <p:sldId id="435" r:id="rId61"/>
    <p:sldId id="463" r:id="rId62"/>
    <p:sldId id="468" r:id="rId63"/>
    <p:sldId id="472" r:id="rId64"/>
    <p:sldId id="469" r:id="rId65"/>
    <p:sldId id="470" r:id="rId66"/>
    <p:sldId id="471" r:id="rId67"/>
    <p:sldId id="466" r:id="rId68"/>
    <p:sldId id="465" r:id="rId69"/>
    <p:sldId id="473" r:id="rId70"/>
    <p:sldId id="459" r:id="rId71"/>
  </p:sldIdLst>
  <p:sldSz cx="12192000" cy="6858000"/>
  <p:notesSz cx="6858000" cy="9144000"/>
  <p:custDataLst>
    <p:tags r:id="rId74"/>
  </p:custDataLst>
  <p:defaultTextStyle>
    <a:defPPr>
      <a:defRPr lang="en-US"/>
    </a:defPPr>
    <a:lvl1pPr marL="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66099FB5-5FA5-4F62-B787-86033033DEA3}">
          <p14:sldIdLst>
            <p14:sldId id="428"/>
            <p14:sldId id="429"/>
            <p14:sldId id="430"/>
            <p14:sldId id="431"/>
            <p14:sldId id="432"/>
            <p14:sldId id="435"/>
            <p14:sldId id="463"/>
            <p14:sldId id="468"/>
            <p14:sldId id="472"/>
            <p14:sldId id="469"/>
            <p14:sldId id="470"/>
            <p14:sldId id="471"/>
            <p14:sldId id="466"/>
            <p14:sldId id="465"/>
            <p14:sldId id="473"/>
          </p14:sldIdLst>
        </p14:section>
        <p14:section name="结尾—致谢" id="{BA9CBC49-10FE-4FF4-BE83-DDDCCAED8A6C}">
          <p14:sldIdLst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pos="359">
          <p15:clr>
            <a:srgbClr val="A4A3A4"/>
          </p15:clr>
        </p15:guide>
        <p15:guide id="2" pos="3839">
          <p15:clr>
            <a:srgbClr val="A4A3A4"/>
          </p15:clr>
        </p15:guide>
        <p15:guide id="3" orient="horz" pos="2069">
          <p15:clr>
            <a:srgbClr val="A4A3A4"/>
          </p15:clr>
        </p15:guide>
        <p15:guide id="4" pos="7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磊(东风汽车集团股份有限公司h事业部网络运营)" initials="孙磊(东风汽车集团股份有限公司h事业部网络运营)" lastIdx="2" clrIdx="0"/>
  <p:cmAuthor id="2" name="8187165" initials="8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D4395"/>
    <a:srgbClr val="FFFFFF"/>
    <a:srgbClr val="252C40"/>
    <a:srgbClr val="CAE1EF"/>
    <a:srgbClr val="0C4295"/>
    <a:srgbClr val="F6C932"/>
    <a:srgbClr val="7B8091"/>
    <a:srgbClr val="242B3F"/>
    <a:srgbClr val="63B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5177" autoAdjust="0"/>
  </p:normalViewPr>
  <p:slideViewPr>
    <p:cSldViewPr snapToObjects="1">
      <p:cViewPr varScale="1">
        <p:scale>
          <a:sx n="66" d="100"/>
          <a:sy n="66" d="100"/>
        </p:scale>
        <p:origin x="788" y="36"/>
      </p:cViewPr>
      <p:guideLst>
        <p:guide pos="359"/>
        <p:guide pos="3839"/>
        <p:guide orient="horz" pos="2069"/>
        <p:guide pos="7430"/>
      </p:guideLst>
    </p:cSldViewPr>
  </p:slideViewPr>
  <p:outlineViewPr>
    <p:cViewPr>
      <p:scale>
        <a:sx n="33" d="100"/>
        <a:sy n="33" d="100"/>
      </p:scale>
      <p:origin x="0" y="-1281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2772"/>
    </p:cViewPr>
  </p:sorterViewPr>
  <p:notesViewPr>
    <p:cSldViewPr snapToGrid="0" snapToObjects="1">
      <p:cViewPr varScale="1">
        <p:scale>
          <a:sx n="53" d="100"/>
          <a:sy n="53" d="100"/>
        </p:scale>
        <p:origin x="179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8.xml"/><Relationship Id="rId68" Type="http://schemas.openxmlformats.org/officeDocument/2006/relationships/slide" Target="slides/slide1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3.xml"/><Relationship Id="rId66" Type="http://schemas.openxmlformats.org/officeDocument/2006/relationships/slide" Target="slides/slide11.xml"/><Relationship Id="rId74" Type="http://schemas.openxmlformats.org/officeDocument/2006/relationships/tags" Target="tags/tag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1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4.xml"/><Relationship Id="rId67" Type="http://schemas.openxmlformats.org/officeDocument/2006/relationships/slide" Target="slides/slide1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7.xml"/><Relationship Id="rId70" Type="http://schemas.openxmlformats.org/officeDocument/2006/relationships/slide" Target="slides/slide15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73" Type="http://schemas.openxmlformats.org/officeDocument/2006/relationships/handoutMaster" Target="handoutMasters/handout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C9E16-62FB-4AD5-A663-379E060DFD9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59E55-8493-42AB-9A7F-63FC32495D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B22E4-0918-6041-8686-78E333F0670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8A56D-E83A-AA48-8BB1-7692C0992F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5.xml"/></Relationships>
</file>

<file path=ppt/slideLayouts/_rels/slideLayout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5.xml"/></Relationships>
</file>

<file path=ppt/slideLayouts/_rels/slideLayout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5.xml"/></Relationships>
</file>

<file path=ppt/slideLayouts/_rels/slideLayout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5.xml"/></Relationships>
</file>

<file path=ppt/slideLayouts/_rels/slideLayout1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/Relationships>
</file>

<file path=ppt/slideLayouts/_rels/slideLayout10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3.svg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/Relationships>
</file>

<file path=ppt/slideLayouts/_rels/slideLayout10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1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/Relationships>
</file>

<file path=ppt/slideLayouts/_rels/slideLayout10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5.xml"/></Relationships>
</file>

<file path=ppt/slideLayouts/_rels/slideLayout10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0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6.xml"/></Relationships>
</file>

<file path=ppt/slideLayouts/_rels/slideLayout10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8.jpeg"/></Relationships>
</file>

<file path=ppt/slideLayouts/_rels/slideLayout10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6.xml"/></Relationships>
</file>

<file path=ppt/slideLayouts/_rels/slideLayout10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9.png"/></Relationships>
</file>

<file path=ppt/slideLayouts/_rels/slideLayout10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3.svg"/></Relationships>
</file>

<file path=ppt/slideLayouts/_rels/slideLayout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6.xml"/></Relationships>
</file>

<file path=ppt/slideLayouts/_rels/slideLayout10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6.xml"/></Relationships>
</file>

<file path=ppt/slideLayouts/_rels/slideLayout10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6.xml"/></Relationships>
</file>

<file path=ppt/slideLayouts/_rels/slideLayout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6.xml"/></Relationships>
</file>

<file path=ppt/slideLayouts/_rels/slideLayout10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/Relationships>
</file>

<file path=ppt/slideLayouts/_rels/slideLayout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3.svg"/></Relationships>
</file>

<file path=ppt/slideLayouts/_rels/slideLayout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1.svg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6.xml"/></Relationships>
</file>

<file path=ppt/slideLayouts/_rels/slideLayout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7.xml"/></Relationships>
</file>

<file path=ppt/slideLayouts/_rels/slideLayout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8.jpeg"/></Relationships>
</file>

<file path=ppt/slideLayouts/_rels/slideLayout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7.xml"/></Relationships>
</file>

<file path=ppt/slideLayouts/_rels/slideLayout10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9.png"/></Relationships>
</file>

<file path=ppt/slideLayouts/_rels/slideLayout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1.svg"/></Relationships>
</file>

<file path=ppt/slideLayouts/_rels/slideLayout10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3.svg"/></Relationships>
</file>

<file path=ppt/slideLayouts/_rels/slideLayout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7.xml"/></Relationships>
</file>

<file path=ppt/slideLayouts/_rels/slideLayout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7.xml"/></Relationships>
</file>

<file path=ppt/slideLayouts/_rels/slideLayout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7.xml"/></Relationships>
</file>

<file path=ppt/slideLayouts/_rels/slideLayout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7.xml"/></Relationships>
</file>

<file path=ppt/slideLayouts/_rels/slideLayout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3.svg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/Relationships>
</file>

<file path=ppt/slideLayouts/_rels/slideLayout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1.svg"/></Relationships>
</file>

<file path=ppt/slideLayouts/_rels/slideLayout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7.xml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/Relationships>
</file>

<file path=ppt/slideLayouts/_rels/slideLayout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8.jpeg"/></Relationships>
</file>

<file path=ppt/slideLayouts/_rels/slideLayout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8.xml"/></Relationships>
</file>

<file path=ppt/slideLayouts/_rels/slideLayout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9.png"/></Relationships>
</file>

<file path=ppt/slideLayouts/_rels/slideLayout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1.svg"/></Relationships>
</file>

<file path=ppt/slideLayouts/_rels/slideLayout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3.svg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8.xml"/></Relationships>
</file>

<file path=ppt/slideLayouts/_rels/slideLayout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8.xml"/></Relationships>
</file>

<file path=ppt/slideLayouts/_rels/slideLayout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8.xml"/></Relationships>
</file>

<file path=ppt/slideLayouts/_rels/slideLayout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8.xml"/></Relationships>
</file>

<file path=ppt/slideLayouts/_rels/slideLayout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8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3.svg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1.svg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8.xml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9.xml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9.xml"/></Relationships>
</file>

<file path=ppt/slideLayouts/_rels/slideLayout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8.jpeg"/></Relationships>
</file>

<file path=ppt/slideLayouts/_rels/slideLayout10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9.xml"/></Relationships>
</file>

<file path=ppt/slideLayouts/_rels/slideLayout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9.png"/></Relationships>
</file>

<file path=ppt/slideLayouts/_rels/slideLayout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1.svg"/></Relationships>
</file>

<file path=ppt/slideLayouts/_rels/slideLayout10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3.sv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9.xml"/></Relationships>
</file>

<file path=ppt/slideLayouts/_rels/slideLayout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9.xml"/></Relationships>
</file>

<file path=ppt/slideLayouts/_rels/slideLayout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9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9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9.xml"/></Relationships>
</file>

<file path=ppt/slideLayouts/_rels/slideLayout10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9.xml"/></Relationships>
</file>

<file path=ppt/slideLayouts/_rels/slideLayout10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/Relationships>
</file>

<file path=ppt/slideLayouts/_rels/slideLayout10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/Relationships>
</file>

<file path=ppt/slideLayouts/_rels/slideLayout1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1.svg"/></Relationships>
</file>

<file path=ppt/slideLayouts/_rels/slideLayout1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9.xml"/></Relationships>
</file>

<file path=ppt/slideLayouts/_rels/slideLayout1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9.xml"/></Relationships>
</file>

<file path=ppt/slideLayouts/_rels/slideLayout1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0.xml"/></Relationships>
</file>

<file path=ppt/slideLayouts/_rels/slideLayout1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0.xml"/></Relationships>
</file>

<file path=ppt/slideLayouts/_rels/slideLayout1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8.jpeg"/></Relationships>
</file>

<file path=ppt/slideLayouts/_rels/slideLayout1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0.xml"/></Relationships>
</file>

<file path=ppt/slideLayouts/_rels/slideLayout1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9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1.svg"/></Relationships>
</file>

<file path=ppt/slideLayouts/_rels/slideLayout1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3.svg"/></Relationships>
</file>

<file path=ppt/slideLayouts/_rels/slideLayout1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0.xml"/></Relationships>
</file>

<file path=ppt/slideLayouts/_rels/slideLayout1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0.xml"/></Relationships>
</file>

<file path=ppt/slideLayouts/_rels/slideLayout1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0.xml"/></Relationships>
</file>

<file path=ppt/slideLayouts/_rels/slideLayout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0.xml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0.xml"/></Relationships>
</file>

<file path=ppt/slideLayouts/_rels/slideLayout1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0.xml"/></Relationships>
</file>

<file path=ppt/slideLayouts/_rels/slideLayout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1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/Relationships>
</file>

<file path=ppt/slideLayouts/_rels/slideLayout1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3.svg"/></Relationships>
</file>

<file path=ppt/slideLayouts/_rels/slideLayout1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/Relationships>
</file>

<file path=ppt/slideLayouts/_rels/slideLayout1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1.svg"/></Relationships>
</file>

<file path=ppt/slideLayouts/_rels/slideLayout1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0.xml"/></Relationships>
</file>

<file path=ppt/slideLayouts/_rels/slideLayout1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0.xml"/></Relationships>
</file>

<file path=ppt/slideLayouts/_rels/slideLayout1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1.xml"/></Relationships>
</file>

<file path=ppt/slideLayouts/_rels/slideLayout1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1.xml"/></Relationships>
</file>

<file path=ppt/slideLayouts/_rels/slideLayout1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8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1.xml"/></Relationships>
</file>

<file path=ppt/slideLayouts/_rels/slideLayout1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9.png"/></Relationships>
</file>

<file path=ppt/slideLayouts/_rels/slideLayout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1.svg"/></Relationships>
</file>

<file path=ppt/slideLayouts/_rels/slideLayout1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3.svg"/></Relationships>
</file>

<file path=ppt/slideLayouts/_rels/slideLayout1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1.xml"/></Relationships>
</file>

<file path=ppt/slideLayouts/_rels/slideLayout1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1.xml"/></Relationships>
</file>

<file path=ppt/slideLayouts/_rels/slideLayout1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1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1.xml"/></Relationships>
</file>

<file path=ppt/slideLayouts/_rels/slideLayout1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1.xml"/></Relationships>
</file>

<file path=ppt/slideLayouts/_rels/slideLayout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/Relationships>
</file>

<file path=ppt/slideLayouts/_rels/slideLayout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3.svg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1.svg"/></Relationships>
</file>

<file path=ppt/slideLayouts/_rels/slideLayout1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1.xml"/></Relationships>
</file>

<file path=ppt/slideLayouts/_rels/slideLayout1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/Relationships>
</file>

<file path=ppt/slideLayouts/_rels/slideLayout1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2.xml"/></Relationships>
</file>

<file path=ppt/slideLayouts/_rels/slideLayout1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8.jpeg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2.xml"/></Relationships>
</file>

<file path=ppt/slideLayouts/_rels/slideLayout1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9.png"/></Relationships>
</file>

<file path=ppt/slideLayouts/_rels/slideLayout1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1.svg"/></Relationships>
</file>

<file path=ppt/slideLayouts/_rels/slideLayout1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3.svg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2.xml"/></Relationships>
</file>

<file path=ppt/slideLayouts/_rels/slideLayout1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2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2.xml"/></Relationships>
</file>

<file path=ppt/slideLayouts/_rels/slideLayout1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2.xml"/></Relationships>
</file>

<file path=ppt/slideLayouts/_rels/slideLayout1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2.xml"/></Relationships>
</file>

<file path=ppt/slideLayouts/_rels/slideLayout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3.svg"/></Relationships>
</file>

<file path=ppt/slideLayouts/_rels/slideLayout1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1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1.svg"/></Relationships>
</file>

<file path=ppt/slideLayouts/_rels/slideLayout1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/Relationships>
</file>

<file path=ppt/slideLayouts/_rels/slideLayout1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2.xml"/></Relationships>
</file>

<file path=ppt/slideLayouts/_rels/slideLayout1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3.xml"/></Relationships>
</file>

<file path=ppt/slideLayouts/_rels/slideLayout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3.xml"/></Relationships>
</file>

<file path=ppt/slideLayouts/_rels/slideLayout1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8.jpeg"/></Relationships>
</file>

<file path=ppt/slideLayouts/_rels/slideLayout1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3.xml"/></Relationships>
</file>

<file path=ppt/slideLayouts/_rels/slideLayout1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9.png"/></Relationships>
</file>

<file path=ppt/slideLayouts/_rels/slideLayout1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1.svg"/></Relationships>
</file>

<file path=ppt/slideLayouts/_rels/slideLayout1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3.svg"/></Relationships>
</file>

<file path=ppt/slideLayouts/_rels/slideLayout1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3.xml"/></Relationships>
</file>

<file path=ppt/slideLayouts/_rels/slideLayout1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3.xml"/></Relationships>
</file>

<file path=ppt/slideLayouts/_rels/slideLayout1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3.xml"/></Relationships>
</file>

<file path=ppt/slideLayouts/_rels/slideLayout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3.xml"/></Relationships>
</file>

<file path=ppt/slideLayouts/_rels/slideLayout1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3.xml"/></Relationships>
</file>

<file path=ppt/slideLayouts/_rels/slideLayout1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3.xml"/></Relationships>
</file>

<file path=ppt/slideLayouts/_rels/slideLayout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3.svg"/></Relationships>
</file>

<file path=ppt/slideLayouts/_rels/slideLayout1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/Relationships>
</file>

<file path=ppt/slideLayouts/_rels/slideLayout1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1.svg"/></Relationships>
</file>

<file path=ppt/slideLayouts/_rels/slideLayout1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3.xml"/></Relationships>
</file>

<file path=ppt/slideLayouts/_rels/slideLayout1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3.xml"/></Relationships>
</file>

<file path=ppt/slideLayouts/_rels/slideLayout1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4.xml"/></Relationships>
</file>

<file path=ppt/slideLayouts/_rels/slideLayout1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4.xml"/></Relationships>
</file>

<file path=ppt/slideLayouts/_rels/slideLayout1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8.jpeg"/></Relationships>
</file>

<file path=ppt/slideLayouts/_rels/slideLayout1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9.png"/></Relationships>
</file>

<file path=ppt/slideLayouts/_rels/slideLayout1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1.svg"/></Relationships>
</file>

<file path=ppt/slideLayouts/_rels/slideLayout1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3.svg"/></Relationships>
</file>

<file path=ppt/slideLayouts/_rels/slideLayout1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4.xml"/></Relationships>
</file>

<file path=ppt/slideLayouts/_rels/slideLayout1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4.xml"/></Relationships>
</file>

<file path=ppt/slideLayouts/_rels/slideLayout1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4.xml"/></Relationships>
</file>

<file path=ppt/slideLayouts/_rels/slideLayout1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4.xml"/></Relationships>
</file>

<file path=ppt/slideLayouts/_rels/slideLayout1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4.xml"/></Relationships>
</file>

<file path=ppt/slideLayouts/_rels/slideLayout1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/Relationships>
</file>

<file path=ppt/slideLayouts/_rels/slideLayout1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3.svg"/></Relationships>
</file>

<file path=ppt/slideLayouts/_rels/slideLayout1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/Relationships>
</file>

<file path=ppt/slideLayouts/_rels/slideLayout1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1.svg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4.xml"/></Relationships>
</file>

<file path=ppt/slideLayouts/_rels/slideLayout1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4.xml"/></Relationships>
</file>

<file path=ppt/slideLayouts/_rels/slideLayout1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1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5.xml"/></Relationships>
</file>

<file path=ppt/slideLayouts/_rels/slideLayout1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8.jpeg"/></Relationships>
</file>

<file path=ppt/slideLayouts/_rels/slideLayout1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5.xml"/></Relationships>
</file>

<file path=ppt/slideLayouts/_rels/slideLayout1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9.png"/></Relationships>
</file>

<file path=ppt/slideLayouts/_rels/slideLayout1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1.svg"/></Relationships>
</file>

<file path=ppt/slideLayouts/_rels/slideLayout1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3.svg"/></Relationships>
</file>

<file path=ppt/slideLayouts/_rels/slideLayout1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5.xml"/></Relationships>
</file>

<file path=ppt/slideLayouts/_rels/slideLayout1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1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5.xml"/></Relationships>
</file>

<file path=ppt/slideLayouts/_rels/slideLayout1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5.xml"/></Relationships>
</file>

<file path=ppt/slideLayouts/_rels/slideLayout1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5.xml"/></Relationships>
</file>

<file path=ppt/slideLayouts/_rels/slideLayout1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5.xml"/></Relationships>
</file>

<file path=ppt/slideLayouts/_rels/slideLayout1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/Relationships>
</file>

<file path=ppt/slideLayouts/_rels/slideLayout1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3.svg"/></Relationships>
</file>

<file path=ppt/slideLayouts/_rels/slideLayout1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/Relationships>
</file>

<file path=ppt/slideLayouts/_rels/slideLayout1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1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5.xml"/></Relationships>
</file>

<file path=ppt/slideLayouts/_rels/slideLayout1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jpe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sv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sv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9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sv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8.jpe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sv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sv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sv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7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.jpe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9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sv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sv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jpe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9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sv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sv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jpe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svg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9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sv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1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sv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8.jpe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9.pn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2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sv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2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8.jpeg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9.pn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sv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3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3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sv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3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.jpe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9.png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1.svg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4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4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1.svg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4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8.jpeg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9.png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.svg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5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5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5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8.jpe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9.pn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svg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6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8.jpeg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9.png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svg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3.svg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7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7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3.svg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svg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7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8.jpeg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9.png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svg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3.svg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8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8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8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3.sv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sv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8.xml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8.jpeg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9.png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1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9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9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1.svg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9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8.jpeg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1.svg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3.svg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0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0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0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0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0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3.svg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1.svg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0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8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9.png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1.svg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3.svg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1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1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1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1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1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3.svg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1.svg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8.jpeg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9.png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svg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3.svg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2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2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2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2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2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3.svg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svg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2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8.jpeg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9.png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svg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3.svg"/></Relationships>
</file>

<file path=ppt/slideLayouts/_rels/slideLayout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3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3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3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3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3.svg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svg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3.xml"/></Relationships>
</file>

<file path=ppt/slideLayouts/_rels/slideLayout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4.xml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8.jpeg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9.png"/></Relationships>
</file>

<file path=ppt/slideLayouts/_rels/slideLayout7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svg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3.svg"/></Relationships>
</file>

<file path=ppt/slideLayouts/_rels/slideLayout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4.xml"/></Relationships>
</file>

<file path=ppt/slideLayouts/_rels/slideLayout7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4.xml"/></Relationships>
</file>

<file path=ppt/slideLayouts/_rels/slideLayout7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4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3.svg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svg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4.xml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8.jpeg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9.png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svg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3.svg"/></Relationships>
</file>

<file path=ppt/slideLayouts/_rels/slideLayout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5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5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5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5.xml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5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3.svg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5.xml"/></Relationships>
</file>

<file path=ppt/slideLayouts/_rels/slideLayout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8.jpeg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9.png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1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3.svg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6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6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6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6.xml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/Relationships>
</file>

<file path=ppt/slideLayouts/_rels/slideLayout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3.svg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1.svg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6.xml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7.xml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8.jpeg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7.xml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9.png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svg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3.svg"/></Relationships>
</file>

<file path=ppt/slideLayouts/_rels/slideLayout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7.xml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7.xml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7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7.xml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7.xml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3.svg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svg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7.xml"/></Relationships>
</file>

<file path=ppt/slideLayouts/_rels/slideLayout8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8.jpeg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8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9.png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svg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3.svg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8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8.xml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8.xml"/></Relationships>
</file>

<file path=ppt/slideLayouts/_rels/slideLayout8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8.xml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8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3.svg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svg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8.xml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9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8.jpeg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9.xml"/></Relationships>
</file>

<file path=ppt/slideLayouts/_rels/slideLayout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9.png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svg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3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9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9.xml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9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9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9.xml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9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/Relationships>
</file>

<file path=ppt/slideLayouts/_rels/slideLayout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svg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9.xml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0.xml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8.jpeg"/></Relationships>
</file>

<file path=ppt/slideLayouts/_rels/slideLayout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0.xml"/></Relationships>
</file>

<file path=ppt/slideLayouts/_rels/slideLayout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svg"/></Relationships>
</file>

<file path=ppt/slideLayouts/_rels/slideLayout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3.svg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0.xml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0.xml"/></Relationships>
</file>

<file path=ppt/slideLayouts/_rels/slideLayout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0.xml"/></Relationships>
</file>

<file path=ppt/slideLayouts/_rels/slideLayout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0.xml"/></Relationships>
</file>

<file path=ppt/slideLayouts/_rels/slideLayout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3.svg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svg"/></Relationships>
</file>

<file path=ppt/slideLayouts/_rels/slideLayout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0.xml"/></Relationships>
</file>

<file path=ppt/slideLayouts/_rels/slideLayout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1.xml"/></Relationships>
</file>

<file path=ppt/slideLayouts/_rels/slideLayout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1.xml"/></Relationships>
</file>

<file path=ppt/slideLayouts/_rels/slideLayout9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9.png"/></Relationships>
</file>

<file path=ppt/slideLayouts/_rels/slideLayout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1.svg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3.svg"/></Relationships>
</file>

<file path=ppt/slideLayouts/_rels/slideLayout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1.xml"/></Relationships>
</file>

<file path=ppt/slideLayouts/_rels/slideLayout9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1.xml"/></Relationships>
</file>

<file path=ppt/slideLayouts/_rels/slideLayout9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1.xml"/></Relationships>
</file>

<file path=ppt/slideLayouts/_rels/slideLayout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1.xml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1.xml"/></Relationships>
</file>

<file path=ppt/slideLayouts/_rels/slideLayout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/Relationships>
</file>

<file path=ppt/slideLayouts/_rels/slideLayout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3.svg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1.svg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8.jpeg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9.png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1.svg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3.svg"/></Relationships>
</file>

<file path=ppt/slideLayouts/_rels/slideLayout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2.xml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2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2.xml"/></Relationships>
</file>

<file path=ppt/slideLayouts/_rels/slideLayout9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2.xml"/></Relationships>
</file>

<file path=ppt/slideLayouts/_rels/slideLayout9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2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/Relationships>
</file>

<file path=ppt/slideLayouts/_rels/slideLayout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3.svg"/></Relationships>
</file>

<file path=ppt/slideLayouts/_rels/slideLayout9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1.svg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9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2.xml"/></Relationships>
</file>

<file path=ppt/slideLayouts/_rels/slideLayout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9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3.xml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8.jpeg"/></Relationships>
</file>

<file path=ppt/slideLayouts/_rels/slideLayout9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3.xml"/></Relationships>
</file>

<file path=ppt/slideLayouts/_rels/slideLayout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9.png"/></Relationships>
</file>

<file path=ppt/slideLayouts/_rels/slideLayout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1.svg"/></Relationships>
</file>

<file path=ppt/slideLayouts/_rels/slideLayout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3.svg"/></Relationships>
</file>

<file path=ppt/slideLayouts/_rels/slideLayout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3.xml"/></Relationships>
</file>

<file path=ppt/slideLayouts/_rels/slideLayout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3.xml"/></Relationships>
</file>

<file path=ppt/slideLayouts/_rels/slideLayout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3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3.xml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3.xml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3.xml"/></Relationships>
</file>

<file path=ppt/slideLayouts/_rels/slideLayout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3.svg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/Relationships>
</file>

<file path=ppt/slideLayouts/_rels/slideLayout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1.svg"/></Relationships>
</file>

<file path=ppt/slideLayouts/_rels/slideLayout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3.xml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4.xml"/></Relationships>
</file>

<file path=ppt/slideLayouts/_rels/slideLayout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8.jpeg"/></Relationships>
</file>

<file path=ppt/slideLayouts/_rels/slideLayout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9.png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1.svg"/></Relationships>
</file>

<file path=ppt/slideLayouts/_rels/slideLayout9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3.svg"/></Relationships>
</file>

<file path=ppt/slideLayouts/_rels/slideLayout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4.xml"/></Relationships>
</file>

<file path=ppt/slideLayouts/_rels/slideLayout9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4.xml"/></Relationships>
</file>

<file path=ppt/slideLayouts/_rels/slideLayout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4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4.xml"/></Relationships>
</file>

<file path=ppt/slideLayouts/_rels/slideLayout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4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3.svg"/></Relationships>
</file>

<file path=ppt/slideLayouts/_rels/slideLayout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1.svg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4.xml"/></Relationships>
</file>

<file path=ppt/slideLayouts/_rels/slideLayout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5.xml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8.jpeg"/></Relationships>
</file>

<file path=ppt/slideLayouts/_rels/slideLayout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5.xml"/></Relationships>
</file>

<file path=ppt/slideLayouts/_rels/slideLayout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9.png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1.svg"/></Relationships>
</file>

<file path=ppt/slideLayouts/_rels/slideLayout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3.svg"/></Relationships>
</file>

<file path=ppt/slideLayouts/_rels/slideLayout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5.xml"/></Relationships>
</file>

<file path=ppt/slideLayouts/_rels/slideLayout9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slideLayout" Target="../slideLayouts/slideLayout29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Relationship Id="rId27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18" Type="http://schemas.openxmlformats.org/officeDocument/2006/relationships/slideLayout" Target="../slideLayouts/slideLayout33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17" Type="http://schemas.openxmlformats.org/officeDocument/2006/relationships/slideLayout" Target="../slideLayouts/slideLayout33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23.xml"/><Relationship Id="rId16" Type="http://schemas.openxmlformats.org/officeDocument/2006/relationships/slideLayout" Target="../slideLayouts/slideLayout337.xml"/><Relationship Id="rId20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6.xml"/><Relationship Id="rId23" Type="http://schemas.openxmlformats.org/officeDocument/2006/relationships/slideLayout" Target="../slideLayouts/slideLayout34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31.xml"/><Relationship Id="rId19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Relationship Id="rId22" Type="http://schemas.openxmlformats.org/officeDocument/2006/relationships/slideLayout" Target="../slideLayouts/slideLayout343.xml"/><Relationship Id="rId27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slideLayout" Target="../slideLayouts/slideLayout357.xml"/><Relationship Id="rId18" Type="http://schemas.openxmlformats.org/officeDocument/2006/relationships/slideLayout" Target="../slideLayouts/slideLayout36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47.xml"/><Relationship Id="rId21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17" Type="http://schemas.openxmlformats.org/officeDocument/2006/relationships/slideLayout" Target="../slideLayouts/slideLayout36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46.xml"/><Relationship Id="rId16" Type="http://schemas.openxmlformats.org/officeDocument/2006/relationships/slideLayout" Target="../slideLayouts/slideLayout360.xml"/><Relationship Id="rId20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349.xml"/><Relationship Id="rId15" Type="http://schemas.openxmlformats.org/officeDocument/2006/relationships/slideLayout" Target="../slideLayouts/slideLayout359.xml"/><Relationship Id="rId23" Type="http://schemas.openxmlformats.org/officeDocument/2006/relationships/slideLayout" Target="../slideLayouts/slideLayout36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54.xml"/><Relationship Id="rId19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slideLayout" Target="../slideLayouts/slideLayout358.xml"/><Relationship Id="rId22" Type="http://schemas.openxmlformats.org/officeDocument/2006/relationships/slideLayout" Target="../slideLayouts/slideLayout366.xml"/><Relationship Id="rId27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18" Type="http://schemas.openxmlformats.org/officeDocument/2006/relationships/slideLayout" Target="../slideLayouts/slideLayout38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slideLayout" Target="../slideLayouts/slideLayout38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20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23" Type="http://schemas.openxmlformats.org/officeDocument/2006/relationships/slideLayout" Target="../slideLayouts/slideLayout39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77.xml"/><Relationship Id="rId19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Relationship Id="rId22" Type="http://schemas.openxmlformats.org/officeDocument/2006/relationships/slideLayout" Target="../slideLayouts/slideLayout389.xml"/><Relationship Id="rId27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slideLayout" Target="../slideLayouts/slideLayout403.xml"/><Relationship Id="rId18" Type="http://schemas.openxmlformats.org/officeDocument/2006/relationships/slideLayout" Target="../slideLayouts/slideLayout40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93.xml"/><Relationship Id="rId21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17" Type="http://schemas.openxmlformats.org/officeDocument/2006/relationships/slideLayout" Target="../slideLayouts/slideLayout40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92.xml"/><Relationship Id="rId16" Type="http://schemas.openxmlformats.org/officeDocument/2006/relationships/slideLayout" Target="../slideLayouts/slideLayout406.xml"/><Relationship Id="rId20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24" Type="http://schemas.openxmlformats.org/officeDocument/2006/relationships/theme" Target="../theme/theme19.xml"/><Relationship Id="rId5" Type="http://schemas.openxmlformats.org/officeDocument/2006/relationships/slideLayout" Target="../slideLayouts/slideLayout395.xml"/><Relationship Id="rId15" Type="http://schemas.openxmlformats.org/officeDocument/2006/relationships/slideLayout" Target="../slideLayouts/slideLayout405.xml"/><Relationship Id="rId23" Type="http://schemas.openxmlformats.org/officeDocument/2006/relationships/slideLayout" Target="../slideLayouts/slideLayout41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slideLayout" Target="../slideLayouts/slideLayout404.xml"/><Relationship Id="rId22" Type="http://schemas.openxmlformats.org/officeDocument/2006/relationships/slideLayout" Target="../slideLayouts/slideLayout41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slideLayout" Target="../slideLayouts/slideLayout426.xml"/><Relationship Id="rId18" Type="http://schemas.openxmlformats.org/officeDocument/2006/relationships/slideLayout" Target="../slideLayouts/slideLayout43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16.xml"/><Relationship Id="rId21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17" Type="http://schemas.openxmlformats.org/officeDocument/2006/relationships/slideLayout" Target="../slideLayouts/slideLayout4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15.xml"/><Relationship Id="rId16" Type="http://schemas.openxmlformats.org/officeDocument/2006/relationships/slideLayout" Target="../slideLayouts/slideLayout429.xml"/><Relationship Id="rId20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418.xml"/><Relationship Id="rId15" Type="http://schemas.openxmlformats.org/officeDocument/2006/relationships/slideLayout" Target="../slideLayouts/slideLayout428.xml"/><Relationship Id="rId23" Type="http://schemas.openxmlformats.org/officeDocument/2006/relationships/slideLayout" Target="../slideLayouts/slideLayout43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23.xml"/><Relationship Id="rId19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Relationship Id="rId14" Type="http://schemas.openxmlformats.org/officeDocument/2006/relationships/slideLayout" Target="../slideLayouts/slideLayout427.xml"/><Relationship Id="rId22" Type="http://schemas.openxmlformats.org/officeDocument/2006/relationships/slideLayout" Target="../slideLayouts/slideLayout435.xml"/><Relationship Id="rId27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13" Type="http://schemas.openxmlformats.org/officeDocument/2006/relationships/slideLayout" Target="../slideLayouts/slideLayout449.xml"/><Relationship Id="rId18" Type="http://schemas.openxmlformats.org/officeDocument/2006/relationships/slideLayout" Target="../slideLayouts/slideLayout45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39.xml"/><Relationship Id="rId21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8.xml"/><Relationship Id="rId17" Type="http://schemas.openxmlformats.org/officeDocument/2006/relationships/slideLayout" Target="../slideLayouts/slideLayout45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38.xml"/><Relationship Id="rId16" Type="http://schemas.openxmlformats.org/officeDocument/2006/relationships/slideLayout" Target="../slideLayouts/slideLayout452.xml"/><Relationship Id="rId20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441.xml"/><Relationship Id="rId15" Type="http://schemas.openxmlformats.org/officeDocument/2006/relationships/slideLayout" Target="../slideLayouts/slideLayout451.xml"/><Relationship Id="rId23" Type="http://schemas.openxmlformats.org/officeDocument/2006/relationships/slideLayout" Target="../slideLayouts/slideLayout45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46.xml"/><Relationship Id="rId19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Relationship Id="rId14" Type="http://schemas.openxmlformats.org/officeDocument/2006/relationships/slideLayout" Target="../slideLayouts/slideLayout450.xml"/><Relationship Id="rId22" Type="http://schemas.openxmlformats.org/officeDocument/2006/relationships/slideLayout" Target="../slideLayouts/slideLayout458.xml"/><Relationship Id="rId27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18" Type="http://schemas.openxmlformats.org/officeDocument/2006/relationships/slideLayout" Target="../slideLayouts/slideLayout47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62.xml"/><Relationship Id="rId21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47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75.xml"/><Relationship Id="rId20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24" Type="http://schemas.openxmlformats.org/officeDocument/2006/relationships/theme" Target="../theme/theme22.xml"/><Relationship Id="rId5" Type="http://schemas.openxmlformats.org/officeDocument/2006/relationships/slideLayout" Target="../slideLayouts/slideLayout464.xml"/><Relationship Id="rId15" Type="http://schemas.openxmlformats.org/officeDocument/2006/relationships/slideLayout" Target="../slideLayouts/slideLayout474.xml"/><Relationship Id="rId23" Type="http://schemas.openxmlformats.org/officeDocument/2006/relationships/slideLayout" Target="../slideLayouts/slideLayout48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69.xml"/><Relationship Id="rId19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Relationship Id="rId22" Type="http://schemas.openxmlformats.org/officeDocument/2006/relationships/slideLayout" Target="../slideLayouts/slideLayout481.xml"/><Relationship Id="rId27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slideLayout" Target="../slideLayouts/slideLayout495.xml"/><Relationship Id="rId18" Type="http://schemas.openxmlformats.org/officeDocument/2006/relationships/slideLayout" Target="../slideLayouts/slideLayout50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85.xml"/><Relationship Id="rId21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4.xml"/><Relationship Id="rId17" Type="http://schemas.openxmlformats.org/officeDocument/2006/relationships/slideLayout" Target="../slideLayouts/slideLayout49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84.xml"/><Relationship Id="rId16" Type="http://schemas.openxmlformats.org/officeDocument/2006/relationships/slideLayout" Target="../slideLayouts/slideLayout498.xml"/><Relationship Id="rId20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24" Type="http://schemas.openxmlformats.org/officeDocument/2006/relationships/theme" Target="../theme/theme23.xml"/><Relationship Id="rId5" Type="http://schemas.openxmlformats.org/officeDocument/2006/relationships/slideLayout" Target="../slideLayouts/slideLayout487.xml"/><Relationship Id="rId15" Type="http://schemas.openxmlformats.org/officeDocument/2006/relationships/slideLayout" Target="../slideLayouts/slideLayout497.xml"/><Relationship Id="rId23" Type="http://schemas.openxmlformats.org/officeDocument/2006/relationships/slideLayout" Target="../slideLayouts/slideLayout50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92.xml"/><Relationship Id="rId19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96.xml"/><Relationship Id="rId22" Type="http://schemas.openxmlformats.org/officeDocument/2006/relationships/slideLayout" Target="../slideLayouts/slideLayout504.xml"/><Relationship Id="rId27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13" Type="http://schemas.openxmlformats.org/officeDocument/2006/relationships/slideLayout" Target="../slideLayouts/slideLayout518.xml"/><Relationship Id="rId18" Type="http://schemas.openxmlformats.org/officeDocument/2006/relationships/slideLayout" Target="../slideLayouts/slideLayout52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08.xml"/><Relationship Id="rId21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12.xml"/><Relationship Id="rId12" Type="http://schemas.openxmlformats.org/officeDocument/2006/relationships/slideLayout" Target="../slideLayouts/slideLayout517.xml"/><Relationship Id="rId17" Type="http://schemas.openxmlformats.org/officeDocument/2006/relationships/slideLayout" Target="../slideLayouts/slideLayout52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07.xml"/><Relationship Id="rId16" Type="http://schemas.openxmlformats.org/officeDocument/2006/relationships/slideLayout" Target="../slideLayouts/slideLayout521.xml"/><Relationship Id="rId20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24" Type="http://schemas.openxmlformats.org/officeDocument/2006/relationships/theme" Target="../theme/theme24.xml"/><Relationship Id="rId5" Type="http://schemas.openxmlformats.org/officeDocument/2006/relationships/slideLayout" Target="../slideLayouts/slideLayout510.xml"/><Relationship Id="rId15" Type="http://schemas.openxmlformats.org/officeDocument/2006/relationships/slideLayout" Target="../slideLayouts/slideLayout520.xml"/><Relationship Id="rId23" Type="http://schemas.openxmlformats.org/officeDocument/2006/relationships/slideLayout" Target="../slideLayouts/slideLayout52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15.xml"/><Relationship Id="rId19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Relationship Id="rId14" Type="http://schemas.openxmlformats.org/officeDocument/2006/relationships/slideLayout" Target="../slideLayouts/slideLayout519.xml"/><Relationship Id="rId22" Type="http://schemas.openxmlformats.org/officeDocument/2006/relationships/slideLayout" Target="../slideLayouts/slideLayout527.xml"/><Relationship Id="rId27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1.xml"/><Relationship Id="rId18" Type="http://schemas.openxmlformats.org/officeDocument/2006/relationships/slideLayout" Target="../slideLayouts/slideLayout54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31.xml"/><Relationship Id="rId21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17" Type="http://schemas.openxmlformats.org/officeDocument/2006/relationships/slideLayout" Target="../slideLayouts/slideLayout54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30.xml"/><Relationship Id="rId16" Type="http://schemas.openxmlformats.org/officeDocument/2006/relationships/slideLayout" Target="../slideLayouts/slideLayout544.xml"/><Relationship Id="rId20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24" Type="http://schemas.openxmlformats.org/officeDocument/2006/relationships/theme" Target="../theme/theme25.xml"/><Relationship Id="rId5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3.xml"/><Relationship Id="rId23" Type="http://schemas.openxmlformats.org/officeDocument/2006/relationships/slideLayout" Target="../slideLayouts/slideLayout55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38.xml"/><Relationship Id="rId19" Type="http://schemas.openxmlformats.org/officeDocument/2006/relationships/slideLayout" Target="../slideLayouts/slideLayout547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slideLayout" Target="../slideLayouts/slideLayout542.xml"/><Relationship Id="rId22" Type="http://schemas.openxmlformats.org/officeDocument/2006/relationships/slideLayout" Target="../slideLayouts/slideLayout550.xml"/><Relationship Id="rId27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slideLayout" Target="../slideLayouts/slideLayout564.xml"/><Relationship Id="rId18" Type="http://schemas.openxmlformats.org/officeDocument/2006/relationships/slideLayout" Target="../slideLayouts/slideLayout56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54.xml"/><Relationship Id="rId21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17" Type="http://schemas.openxmlformats.org/officeDocument/2006/relationships/slideLayout" Target="../slideLayouts/slideLayout56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53.xml"/><Relationship Id="rId16" Type="http://schemas.openxmlformats.org/officeDocument/2006/relationships/slideLayout" Target="../slideLayouts/slideLayout567.xml"/><Relationship Id="rId20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24" Type="http://schemas.openxmlformats.org/officeDocument/2006/relationships/theme" Target="../theme/theme26.xml"/><Relationship Id="rId5" Type="http://schemas.openxmlformats.org/officeDocument/2006/relationships/slideLayout" Target="../slideLayouts/slideLayout556.xml"/><Relationship Id="rId15" Type="http://schemas.openxmlformats.org/officeDocument/2006/relationships/slideLayout" Target="../slideLayouts/slideLayout566.xml"/><Relationship Id="rId23" Type="http://schemas.openxmlformats.org/officeDocument/2006/relationships/slideLayout" Target="../slideLayouts/slideLayout57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61.xml"/><Relationship Id="rId19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Relationship Id="rId14" Type="http://schemas.openxmlformats.org/officeDocument/2006/relationships/slideLayout" Target="../slideLayouts/slideLayout565.xml"/><Relationship Id="rId22" Type="http://schemas.openxmlformats.org/officeDocument/2006/relationships/slideLayout" Target="../slideLayouts/slideLayout573.xml"/><Relationship Id="rId27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slideLayout" Target="../slideLayouts/slideLayout587.xml"/><Relationship Id="rId18" Type="http://schemas.openxmlformats.org/officeDocument/2006/relationships/slideLayout" Target="../slideLayouts/slideLayout59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77.xml"/><Relationship Id="rId21" Type="http://schemas.openxmlformats.org/officeDocument/2006/relationships/slideLayout" Target="../slideLayouts/slideLayout595.xml"/><Relationship Id="rId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6.xml"/><Relationship Id="rId17" Type="http://schemas.openxmlformats.org/officeDocument/2006/relationships/slideLayout" Target="../slideLayouts/slideLayout59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76.xml"/><Relationship Id="rId16" Type="http://schemas.openxmlformats.org/officeDocument/2006/relationships/slideLayout" Target="../slideLayouts/slideLayout590.xml"/><Relationship Id="rId20" Type="http://schemas.openxmlformats.org/officeDocument/2006/relationships/slideLayout" Target="../slideLayouts/slideLayout594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24" Type="http://schemas.openxmlformats.org/officeDocument/2006/relationships/theme" Target="../theme/theme27.xml"/><Relationship Id="rId5" Type="http://schemas.openxmlformats.org/officeDocument/2006/relationships/slideLayout" Target="../slideLayouts/slideLayout579.xml"/><Relationship Id="rId15" Type="http://schemas.openxmlformats.org/officeDocument/2006/relationships/slideLayout" Target="../slideLayouts/slideLayout589.xml"/><Relationship Id="rId23" Type="http://schemas.openxmlformats.org/officeDocument/2006/relationships/slideLayout" Target="../slideLayouts/slideLayout59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84.xml"/><Relationship Id="rId19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Relationship Id="rId14" Type="http://schemas.openxmlformats.org/officeDocument/2006/relationships/slideLayout" Target="../slideLayouts/slideLayout588.xml"/><Relationship Id="rId22" Type="http://schemas.openxmlformats.org/officeDocument/2006/relationships/slideLayout" Target="../slideLayouts/slideLayout596.xml"/><Relationship Id="rId27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5.xml"/><Relationship Id="rId13" Type="http://schemas.openxmlformats.org/officeDocument/2006/relationships/slideLayout" Target="../slideLayouts/slideLayout610.xml"/><Relationship Id="rId18" Type="http://schemas.openxmlformats.org/officeDocument/2006/relationships/slideLayout" Target="../slideLayouts/slideLayout61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00.xml"/><Relationship Id="rId21" Type="http://schemas.openxmlformats.org/officeDocument/2006/relationships/slideLayout" Target="../slideLayouts/slideLayout618.xml"/><Relationship Id="rId7" Type="http://schemas.openxmlformats.org/officeDocument/2006/relationships/slideLayout" Target="../slideLayouts/slideLayout604.xml"/><Relationship Id="rId12" Type="http://schemas.openxmlformats.org/officeDocument/2006/relationships/slideLayout" Target="../slideLayouts/slideLayout609.xml"/><Relationship Id="rId17" Type="http://schemas.openxmlformats.org/officeDocument/2006/relationships/slideLayout" Target="../slideLayouts/slideLayout61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99.xml"/><Relationship Id="rId16" Type="http://schemas.openxmlformats.org/officeDocument/2006/relationships/slideLayout" Target="../slideLayouts/slideLayout613.xml"/><Relationship Id="rId20" Type="http://schemas.openxmlformats.org/officeDocument/2006/relationships/slideLayout" Target="../slideLayouts/slideLayout617.xml"/><Relationship Id="rId1" Type="http://schemas.openxmlformats.org/officeDocument/2006/relationships/slideLayout" Target="../slideLayouts/slideLayout598.xml"/><Relationship Id="rId6" Type="http://schemas.openxmlformats.org/officeDocument/2006/relationships/slideLayout" Target="../slideLayouts/slideLayout603.xml"/><Relationship Id="rId11" Type="http://schemas.openxmlformats.org/officeDocument/2006/relationships/slideLayout" Target="../slideLayouts/slideLayout608.xml"/><Relationship Id="rId24" Type="http://schemas.openxmlformats.org/officeDocument/2006/relationships/theme" Target="../theme/theme28.xml"/><Relationship Id="rId5" Type="http://schemas.openxmlformats.org/officeDocument/2006/relationships/slideLayout" Target="../slideLayouts/slideLayout602.xml"/><Relationship Id="rId15" Type="http://schemas.openxmlformats.org/officeDocument/2006/relationships/slideLayout" Target="../slideLayouts/slideLayout612.xml"/><Relationship Id="rId23" Type="http://schemas.openxmlformats.org/officeDocument/2006/relationships/slideLayout" Target="../slideLayouts/slideLayout62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07.xml"/><Relationship Id="rId19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01.xml"/><Relationship Id="rId9" Type="http://schemas.openxmlformats.org/officeDocument/2006/relationships/slideLayout" Target="../slideLayouts/slideLayout606.xml"/><Relationship Id="rId14" Type="http://schemas.openxmlformats.org/officeDocument/2006/relationships/slideLayout" Target="../slideLayouts/slideLayout611.xml"/><Relationship Id="rId22" Type="http://schemas.openxmlformats.org/officeDocument/2006/relationships/slideLayout" Target="../slideLayouts/slideLayout619.xml"/><Relationship Id="rId27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8.xml"/><Relationship Id="rId13" Type="http://schemas.openxmlformats.org/officeDocument/2006/relationships/slideLayout" Target="../slideLayouts/slideLayout633.xml"/><Relationship Id="rId18" Type="http://schemas.openxmlformats.org/officeDocument/2006/relationships/slideLayout" Target="../slideLayouts/slideLayout63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23.xml"/><Relationship Id="rId21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32.xml"/><Relationship Id="rId17" Type="http://schemas.openxmlformats.org/officeDocument/2006/relationships/slideLayout" Target="../slideLayouts/slideLayout63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22.xml"/><Relationship Id="rId16" Type="http://schemas.openxmlformats.org/officeDocument/2006/relationships/slideLayout" Target="../slideLayouts/slideLayout636.xml"/><Relationship Id="rId20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31.xml"/><Relationship Id="rId24" Type="http://schemas.openxmlformats.org/officeDocument/2006/relationships/theme" Target="../theme/theme29.xml"/><Relationship Id="rId5" Type="http://schemas.openxmlformats.org/officeDocument/2006/relationships/slideLayout" Target="../slideLayouts/slideLayout625.xml"/><Relationship Id="rId15" Type="http://schemas.openxmlformats.org/officeDocument/2006/relationships/slideLayout" Target="../slideLayouts/slideLayout635.xml"/><Relationship Id="rId23" Type="http://schemas.openxmlformats.org/officeDocument/2006/relationships/slideLayout" Target="../slideLayouts/slideLayout64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30.xml"/><Relationship Id="rId19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9.xml"/><Relationship Id="rId14" Type="http://schemas.openxmlformats.org/officeDocument/2006/relationships/slideLayout" Target="../slideLayouts/slideLayout634.xml"/><Relationship Id="rId22" Type="http://schemas.openxmlformats.org/officeDocument/2006/relationships/slideLayout" Target="../slideLayouts/slideLayout64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1.xml"/><Relationship Id="rId13" Type="http://schemas.openxmlformats.org/officeDocument/2006/relationships/slideLayout" Target="../slideLayouts/slideLayout656.xml"/><Relationship Id="rId18" Type="http://schemas.openxmlformats.org/officeDocument/2006/relationships/slideLayout" Target="../slideLayouts/slideLayout66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46.xml"/><Relationship Id="rId21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50.xml"/><Relationship Id="rId12" Type="http://schemas.openxmlformats.org/officeDocument/2006/relationships/slideLayout" Target="../slideLayouts/slideLayout655.xml"/><Relationship Id="rId17" Type="http://schemas.openxmlformats.org/officeDocument/2006/relationships/slideLayout" Target="../slideLayouts/slideLayout66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45.xml"/><Relationship Id="rId16" Type="http://schemas.openxmlformats.org/officeDocument/2006/relationships/slideLayout" Target="../slideLayouts/slideLayout659.xml"/><Relationship Id="rId20" Type="http://schemas.openxmlformats.org/officeDocument/2006/relationships/slideLayout" Target="../slideLayouts/slideLayout663.xml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1" Type="http://schemas.openxmlformats.org/officeDocument/2006/relationships/slideLayout" Target="../slideLayouts/slideLayout654.xml"/><Relationship Id="rId24" Type="http://schemas.openxmlformats.org/officeDocument/2006/relationships/theme" Target="../theme/theme30.xml"/><Relationship Id="rId5" Type="http://schemas.openxmlformats.org/officeDocument/2006/relationships/slideLayout" Target="../slideLayouts/slideLayout648.xml"/><Relationship Id="rId15" Type="http://schemas.openxmlformats.org/officeDocument/2006/relationships/slideLayout" Target="../slideLayouts/slideLayout658.xml"/><Relationship Id="rId23" Type="http://schemas.openxmlformats.org/officeDocument/2006/relationships/slideLayout" Target="../slideLayouts/slideLayout66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53.xml"/><Relationship Id="rId19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Relationship Id="rId14" Type="http://schemas.openxmlformats.org/officeDocument/2006/relationships/slideLayout" Target="../slideLayouts/slideLayout657.xml"/><Relationship Id="rId22" Type="http://schemas.openxmlformats.org/officeDocument/2006/relationships/slideLayout" Target="../slideLayouts/slideLayout665.xml"/><Relationship Id="rId27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4.xml"/><Relationship Id="rId13" Type="http://schemas.openxmlformats.org/officeDocument/2006/relationships/slideLayout" Target="../slideLayouts/slideLayout679.xml"/><Relationship Id="rId18" Type="http://schemas.openxmlformats.org/officeDocument/2006/relationships/slideLayout" Target="../slideLayouts/slideLayout68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69.xml"/><Relationship Id="rId21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73.xml"/><Relationship Id="rId12" Type="http://schemas.openxmlformats.org/officeDocument/2006/relationships/slideLayout" Target="../slideLayouts/slideLayout678.xml"/><Relationship Id="rId17" Type="http://schemas.openxmlformats.org/officeDocument/2006/relationships/slideLayout" Target="../slideLayouts/slideLayout68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68.xml"/><Relationship Id="rId16" Type="http://schemas.openxmlformats.org/officeDocument/2006/relationships/slideLayout" Target="../slideLayouts/slideLayout682.xml"/><Relationship Id="rId20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67.xml"/><Relationship Id="rId6" Type="http://schemas.openxmlformats.org/officeDocument/2006/relationships/slideLayout" Target="../slideLayouts/slideLayout672.xml"/><Relationship Id="rId11" Type="http://schemas.openxmlformats.org/officeDocument/2006/relationships/slideLayout" Target="../slideLayouts/slideLayout677.xml"/><Relationship Id="rId24" Type="http://schemas.openxmlformats.org/officeDocument/2006/relationships/theme" Target="../theme/theme31.xml"/><Relationship Id="rId5" Type="http://schemas.openxmlformats.org/officeDocument/2006/relationships/slideLayout" Target="../slideLayouts/slideLayout671.xml"/><Relationship Id="rId15" Type="http://schemas.openxmlformats.org/officeDocument/2006/relationships/slideLayout" Target="../slideLayouts/slideLayout681.xml"/><Relationship Id="rId23" Type="http://schemas.openxmlformats.org/officeDocument/2006/relationships/slideLayout" Target="../slideLayouts/slideLayout68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76.xml"/><Relationship Id="rId19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70.xml"/><Relationship Id="rId9" Type="http://schemas.openxmlformats.org/officeDocument/2006/relationships/slideLayout" Target="../slideLayouts/slideLayout675.xml"/><Relationship Id="rId14" Type="http://schemas.openxmlformats.org/officeDocument/2006/relationships/slideLayout" Target="../slideLayouts/slideLayout680.xml"/><Relationship Id="rId22" Type="http://schemas.openxmlformats.org/officeDocument/2006/relationships/slideLayout" Target="../slideLayouts/slideLayout688.xml"/><Relationship Id="rId27" Type="http://schemas.openxmlformats.org/officeDocument/2006/relationships/image" Target="../media/image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13" Type="http://schemas.openxmlformats.org/officeDocument/2006/relationships/slideLayout" Target="../slideLayouts/slideLayout702.xml"/><Relationship Id="rId18" Type="http://schemas.openxmlformats.org/officeDocument/2006/relationships/slideLayout" Target="../slideLayouts/slideLayout70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92.xml"/><Relationship Id="rId21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696.xml"/><Relationship Id="rId12" Type="http://schemas.openxmlformats.org/officeDocument/2006/relationships/slideLayout" Target="../slideLayouts/slideLayout701.xml"/><Relationship Id="rId17" Type="http://schemas.openxmlformats.org/officeDocument/2006/relationships/slideLayout" Target="../slideLayouts/slideLayout70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91.xml"/><Relationship Id="rId16" Type="http://schemas.openxmlformats.org/officeDocument/2006/relationships/slideLayout" Target="../slideLayouts/slideLayout705.xml"/><Relationship Id="rId20" Type="http://schemas.openxmlformats.org/officeDocument/2006/relationships/slideLayout" Target="../slideLayouts/slideLayout709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24" Type="http://schemas.openxmlformats.org/officeDocument/2006/relationships/theme" Target="../theme/theme32.xml"/><Relationship Id="rId5" Type="http://schemas.openxmlformats.org/officeDocument/2006/relationships/slideLayout" Target="../slideLayouts/slideLayout694.xml"/><Relationship Id="rId15" Type="http://schemas.openxmlformats.org/officeDocument/2006/relationships/slideLayout" Target="../slideLayouts/slideLayout704.xml"/><Relationship Id="rId23" Type="http://schemas.openxmlformats.org/officeDocument/2006/relationships/slideLayout" Target="../slideLayouts/slideLayout71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99.xml"/><Relationship Id="rId19" Type="http://schemas.openxmlformats.org/officeDocument/2006/relationships/slideLayout" Target="../slideLayouts/slideLayout708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703.xml"/><Relationship Id="rId22" Type="http://schemas.openxmlformats.org/officeDocument/2006/relationships/slideLayout" Target="../slideLayouts/slideLayout711.xml"/><Relationship Id="rId27" Type="http://schemas.openxmlformats.org/officeDocument/2006/relationships/image" Target="../media/image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13" Type="http://schemas.openxmlformats.org/officeDocument/2006/relationships/slideLayout" Target="../slideLayouts/slideLayout725.xml"/><Relationship Id="rId18" Type="http://schemas.openxmlformats.org/officeDocument/2006/relationships/slideLayout" Target="../slideLayouts/slideLayout73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15.xml"/><Relationship Id="rId21" Type="http://schemas.openxmlformats.org/officeDocument/2006/relationships/slideLayout" Target="../slideLayouts/slideLayout733.xml"/><Relationship Id="rId7" Type="http://schemas.openxmlformats.org/officeDocument/2006/relationships/slideLayout" Target="../slideLayouts/slideLayout719.xml"/><Relationship Id="rId12" Type="http://schemas.openxmlformats.org/officeDocument/2006/relationships/slideLayout" Target="../slideLayouts/slideLayout724.xml"/><Relationship Id="rId17" Type="http://schemas.openxmlformats.org/officeDocument/2006/relationships/slideLayout" Target="../slideLayouts/slideLayout7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14.xml"/><Relationship Id="rId16" Type="http://schemas.openxmlformats.org/officeDocument/2006/relationships/slideLayout" Target="../slideLayouts/slideLayout728.xml"/><Relationship Id="rId20" Type="http://schemas.openxmlformats.org/officeDocument/2006/relationships/slideLayout" Target="../slideLayouts/slideLayout732.xml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24" Type="http://schemas.openxmlformats.org/officeDocument/2006/relationships/theme" Target="../theme/theme33.xml"/><Relationship Id="rId5" Type="http://schemas.openxmlformats.org/officeDocument/2006/relationships/slideLayout" Target="../slideLayouts/slideLayout717.xml"/><Relationship Id="rId15" Type="http://schemas.openxmlformats.org/officeDocument/2006/relationships/slideLayout" Target="../slideLayouts/slideLayout727.xml"/><Relationship Id="rId23" Type="http://schemas.openxmlformats.org/officeDocument/2006/relationships/slideLayout" Target="../slideLayouts/slideLayout73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22.xml"/><Relationship Id="rId19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Relationship Id="rId14" Type="http://schemas.openxmlformats.org/officeDocument/2006/relationships/slideLayout" Target="../slideLayouts/slideLayout726.xml"/><Relationship Id="rId22" Type="http://schemas.openxmlformats.org/officeDocument/2006/relationships/slideLayout" Target="../slideLayouts/slideLayout734.xml"/><Relationship Id="rId27" Type="http://schemas.openxmlformats.org/officeDocument/2006/relationships/image" Target="../media/image2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3.xml"/><Relationship Id="rId13" Type="http://schemas.openxmlformats.org/officeDocument/2006/relationships/slideLayout" Target="../slideLayouts/slideLayout748.xml"/><Relationship Id="rId18" Type="http://schemas.openxmlformats.org/officeDocument/2006/relationships/slideLayout" Target="../slideLayouts/slideLayout75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38.xml"/><Relationship Id="rId21" Type="http://schemas.openxmlformats.org/officeDocument/2006/relationships/slideLayout" Target="../slideLayouts/slideLayout756.xml"/><Relationship Id="rId7" Type="http://schemas.openxmlformats.org/officeDocument/2006/relationships/slideLayout" Target="../slideLayouts/slideLayout742.xml"/><Relationship Id="rId12" Type="http://schemas.openxmlformats.org/officeDocument/2006/relationships/slideLayout" Target="../slideLayouts/slideLayout747.xml"/><Relationship Id="rId17" Type="http://schemas.openxmlformats.org/officeDocument/2006/relationships/slideLayout" Target="../slideLayouts/slideLayout75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37.xml"/><Relationship Id="rId16" Type="http://schemas.openxmlformats.org/officeDocument/2006/relationships/slideLayout" Target="../slideLayouts/slideLayout751.xml"/><Relationship Id="rId20" Type="http://schemas.openxmlformats.org/officeDocument/2006/relationships/slideLayout" Target="../slideLayouts/slideLayout755.xml"/><Relationship Id="rId1" Type="http://schemas.openxmlformats.org/officeDocument/2006/relationships/slideLayout" Target="../slideLayouts/slideLayout736.xml"/><Relationship Id="rId6" Type="http://schemas.openxmlformats.org/officeDocument/2006/relationships/slideLayout" Target="../slideLayouts/slideLayout741.xml"/><Relationship Id="rId11" Type="http://schemas.openxmlformats.org/officeDocument/2006/relationships/slideLayout" Target="../slideLayouts/slideLayout746.xml"/><Relationship Id="rId24" Type="http://schemas.openxmlformats.org/officeDocument/2006/relationships/theme" Target="../theme/theme34.xml"/><Relationship Id="rId5" Type="http://schemas.openxmlformats.org/officeDocument/2006/relationships/slideLayout" Target="../slideLayouts/slideLayout740.xml"/><Relationship Id="rId15" Type="http://schemas.openxmlformats.org/officeDocument/2006/relationships/slideLayout" Target="../slideLayouts/slideLayout750.xml"/><Relationship Id="rId23" Type="http://schemas.openxmlformats.org/officeDocument/2006/relationships/slideLayout" Target="../slideLayouts/slideLayout75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45.xml"/><Relationship Id="rId19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39.xml"/><Relationship Id="rId9" Type="http://schemas.openxmlformats.org/officeDocument/2006/relationships/slideLayout" Target="../slideLayouts/slideLayout744.xml"/><Relationship Id="rId14" Type="http://schemas.openxmlformats.org/officeDocument/2006/relationships/slideLayout" Target="../slideLayouts/slideLayout749.xml"/><Relationship Id="rId22" Type="http://schemas.openxmlformats.org/officeDocument/2006/relationships/slideLayout" Target="../slideLayouts/slideLayout757.xml"/><Relationship Id="rId27" Type="http://schemas.openxmlformats.org/officeDocument/2006/relationships/image" Target="../media/image2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6.xml"/><Relationship Id="rId13" Type="http://schemas.openxmlformats.org/officeDocument/2006/relationships/slideLayout" Target="../slideLayouts/slideLayout771.xml"/><Relationship Id="rId18" Type="http://schemas.openxmlformats.org/officeDocument/2006/relationships/slideLayout" Target="../slideLayouts/slideLayout77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61.xml"/><Relationship Id="rId21" Type="http://schemas.openxmlformats.org/officeDocument/2006/relationships/slideLayout" Target="../slideLayouts/slideLayout779.xml"/><Relationship Id="rId7" Type="http://schemas.openxmlformats.org/officeDocument/2006/relationships/slideLayout" Target="../slideLayouts/slideLayout765.xml"/><Relationship Id="rId12" Type="http://schemas.openxmlformats.org/officeDocument/2006/relationships/slideLayout" Target="../slideLayouts/slideLayout770.xml"/><Relationship Id="rId17" Type="http://schemas.openxmlformats.org/officeDocument/2006/relationships/slideLayout" Target="../slideLayouts/slideLayout77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60.xml"/><Relationship Id="rId16" Type="http://schemas.openxmlformats.org/officeDocument/2006/relationships/slideLayout" Target="../slideLayouts/slideLayout774.xml"/><Relationship Id="rId20" Type="http://schemas.openxmlformats.org/officeDocument/2006/relationships/slideLayout" Target="../slideLayouts/slideLayout778.xml"/><Relationship Id="rId1" Type="http://schemas.openxmlformats.org/officeDocument/2006/relationships/slideLayout" Target="../slideLayouts/slideLayout759.xml"/><Relationship Id="rId6" Type="http://schemas.openxmlformats.org/officeDocument/2006/relationships/slideLayout" Target="../slideLayouts/slideLayout764.xml"/><Relationship Id="rId11" Type="http://schemas.openxmlformats.org/officeDocument/2006/relationships/slideLayout" Target="../slideLayouts/slideLayout769.xml"/><Relationship Id="rId24" Type="http://schemas.openxmlformats.org/officeDocument/2006/relationships/theme" Target="../theme/theme35.xml"/><Relationship Id="rId5" Type="http://schemas.openxmlformats.org/officeDocument/2006/relationships/slideLayout" Target="../slideLayouts/slideLayout763.xml"/><Relationship Id="rId15" Type="http://schemas.openxmlformats.org/officeDocument/2006/relationships/slideLayout" Target="../slideLayouts/slideLayout773.xml"/><Relationship Id="rId23" Type="http://schemas.openxmlformats.org/officeDocument/2006/relationships/slideLayout" Target="../slideLayouts/slideLayout78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68.xml"/><Relationship Id="rId19" Type="http://schemas.openxmlformats.org/officeDocument/2006/relationships/slideLayout" Target="../slideLayouts/slideLayout777.xml"/><Relationship Id="rId4" Type="http://schemas.openxmlformats.org/officeDocument/2006/relationships/slideLayout" Target="../slideLayouts/slideLayout762.xml"/><Relationship Id="rId9" Type="http://schemas.openxmlformats.org/officeDocument/2006/relationships/slideLayout" Target="../slideLayouts/slideLayout767.xml"/><Relationship Id="rId14" Type="http://schemas.openxmlformats.org/officeDocument/2006/relationships/slideLayout" Target="../slideLayouts/slideLayout772.xml"/><Relationship Id="rId22" Type="http://schemas.openxmlformats.org/officeDocument/2006/relationships/slideLayout" Target="../slideLayouts/slideLayout780.xml"/><Relationship Id="rId27" Type="http://schemas.openxmlformats.org/officeDocument/2006/relationships/image" Target="../media/image2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slideLayout" Target="../slideLayouts/slideLayout794.xml"/><Relationship Id="rId18" Type="http://schemas.openxmlformats.org/officeDocument/2006/relationships/slideLayout" Target="../slideLayouts/slideLayout79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84.xml"/><Relationship Id="rId21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788.xml"/><Relationship Id="rId12" Type="http://schemas.openxmlformats.org/officeDocument/2006/relationships/slideLayout" Target="../slideLayouts/slideLayout793.xml"/><Relationship Id="rId17" Type="http://schemas.openxmlformats.org/officeDocument/2006/relationships/slideLayout" Target="../slideLayouts/slideLayout79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83.xml"/><Relationship Id="rId16" Type="http://schemas.openxmlformats.org/officeDocument/2006/relationships/slideLayout" Target="../slideLayouts/slideLayout797.xml"/><Relationship Id="rId20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24" Type="http://schemas.openxmlformats.org/officeDocument/2006/relationships/theme" Target="../theme/theme36.xml"/><Relationship Id="rId5" Type="http://schemas.openxmlformats.org/officeDocument/2006/relationships/slideLayout" Target="../slideLayouts/slideLayout786.xml"/><Relationship Id="rId15" Type="http://schemas.openxmlformats.org/officeDocument/2006/relationships/slideLayout" Target="../slideLayouts/slideLayout796.xml"/><Relationship Id="rId23" Type="http://schemas.openxmlformats.org/officeDocument/2006/relationships/slideLayout" Target="../slideLayouts/slideLayout80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91.xml"/><Relationship Id="rId19" Type="http://schemas.openxmlformats.org/officeDocument/2006/relationships/slideLayout" Target="../slideLayouts/slideLayout800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Relationship Id="rId14" Type="http://schemas.openxmlformats.org/officeDocument/2006/relationships/slideLayout" Target="../slideLayouts/slideLayout795.xml"/><Relationship Id="rId22" Type="http://schemas.openxmlformats.org/officeDocument/2006/relationships/slideLayout" Target="../slideLayouts/slideLayout803.xml"/><Relationship Id="rId27" Type="http://schemas.openxmlformats.org/officeDocument/2006/relationships/image" Target="../media/image2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slideLayout" Target="../slideLayouts/slideLayout817.xml"/><Relationship Id="rId18" Type="http://schemas.openxmlformats.org/officeDocument/2006/relationships/slideLayout" Target="../slideLayouts/slideLayout82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07.xml"/><Relationship Id="rId21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11.xml"/><Relationship Id="rId12" Type="http://schemas.openxmlformats.org/officeDocument/2006/relationships/slideLayout" Target="../slideLayouts/slideLayout816.xml"/><Relationship Id="rId17" Type="http://schemas.openxmlformats.org/officeDocument/2006/relationships/slideLayout" Target="../slideLayouts/slideLayout82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06.xml"/><Relationship Id="rId16" Type="http://schemas.openxmlformats.org/officeDocument/2006/relationships/slideLayout" Target="../slideLayouts/slideLayout820.xml"/><Relationship Id="rId20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24" Type="http://schemas.openxmlformats.org/officeDocument/2006/relationships/theme" Target="../theme/theme37.xml"/><Relationship Id="rId5" Type="http://schemas.openxmlformats.org/officeDocument/2006/relationships/slideLayout" Target="../slideLayouts/slideLayout809.xml"/><Relationship Id="rId15" Type="http://schemas.openxmlformats.org/officeDocument/2006/relationships/slideLayout" Target="../slideLayouts/slideLayout819.xml"/><Relationship Id="rId23" Type="http://schemas.openxmlformats.org/officeDocument/2006/relationships/slideLayout" Target="../slideLayouts/slideLayout82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14.xml"/><Relationship Id="rId19" Type="http://schemas.openxmlformats.org/officeDocument/2006/relationships/slideLayout" Target="../slideLayouts/slideLayout823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Relationship Id="rId14" Type="http://schemas.openxmlformats.org/officeDocument/2006/relationships/slideLayout" Target="../slideLayouts/slideLayout818.xml"/><Relationship Id="rId22" Type="http://schemas.openxmlformats.org/officeDocument/2006/relationships/slideLayout" Target="../slideLayouts/slideLayout826.xml"/><Relationship Id="rId27" Type="http://schemas.openxmlformats.org/officeDocument/2006/relationships/image" Target="../media/image2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5.xml"/><Relationship Id="rId13" Type="http://schemas.openxmlformats.org/officeDocument/2006/relationships/slideLayout" Target="../slideLayouts/slideLayout840.xml"/><Relationship Id="rId18" Type="http://schemas.openxmlformats.org/officeDocument/2006/relationships/slideLayout" Target="../slideLayouts/slideLayout84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30.xml"/><Relationship Id="rId21" Type="http://schemas.openxmlformats.org/officeDocument/2006/relationships/slideLayout" Target="../slideLayouts/slideLayout848.xml"/><Relationship Id="rId7" Type="http://schemas.openxmlformats.org/officeDocument/2006/relationships/slideLayout" Target="../slideLayouts/slideLayout834.xml"/><Relationship Id="rId12" Type="http://schemas.openxmlformats.org/officeDocument/2006/relationships/slideLayout" Target="../slideLayouts/slideLayout839.xml"/><Relationship Id="rId17" Type="http://schemas.openxmlformats.org/officeDocument/2006/relationships/slideLayout" Target="../slideLayouts/slideLayout84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29.xml"/><Relationship Id="rId16" Type="http://schemas.openxmlformats.org/officeDocument/2006/relationships/slideLayout" Target="../slideLayouts/slideLayout843.xml"/><Relationship Id="rId20" Type="http://schemas.openxmlformats.org/officeDocument/2006/relationships/slideLayout" Target="../slideLayouts/slideLayout847.xml"/><Relationship Id="rId1" Type="http://schemas.openxmlformats.org/officeDocument/2006/relationships/slideLayout" Target="../slideLayouts/slideLayout828.xml"/><Relationship Id="rId6" Type="http://schemas.openxmlformats.org/officeDocument/2006/relationships/slideLayout" Target="../slideLayouts/slideLayout833.xml"/><Relationship Id="rId11" Type="http://schemas.openxmlformats.org/officeDocument/2006/relationships/slideLayout" Target="../slideLayouts/slideLayout838.xml"/><Relationship Id="rId24" Type="http://schemas.openxmlformats.org/officeDocument/2006/relationships/theme" Target="../theme/theme38.xml"/><Relationship Id="rId5" Type="http://schemas.openxmlformats.org/officeDocument/2006/relationships/slideLayout" Target="../slideLayouts/slideLayout832.xml"/><Relationship Id="rId15" Type="http://schemas.openxmlformats.org/officeDocument/2006/relationships/slideLayout" Target="../slideLayouts/slideLayout842.xml"/><Relationship Id="rId23" Type="http://schemas.openxmlformats.org/officeDocument/2006/relationships/slideLayout" Target="../slideLayouts/slideLayout85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37.xml"/><Relationship Id="rId19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31.xml"/><Relationship Id="rId9" Type="http://schemas.openxmlformats.org/officeDocument/2006/relationships/slideLayout" Target="../slideLayouts/slideLayout836.xml"/><Relationship Id="rId14" Type="http://schemas.openxmlformats.org/officeDocument/2006/relationships/slideLayout" Target="../slideLayouts/slideLayout841.xml"/><Relationship Id="rId22" Type="http://schemas.openxmlformats.org/officeDocument/2006/relationships/slideLayout" Target="../slideLayouts/slideLayout849.xml"/><Relationship Id="rId27" Type="http://schemas.openxmlformats.org/officeDocument/2006/relationships/image" Target="../media/image2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8.xml"/><Relationship Id="rId13" Type="http://schemas.openxmlformats.org/officeDocument/2006/relationships/slideLayout" Target="../slideLayouts/slideLayout863.xml"/><Relationship Id="rId18" Type="http://schemas.openxmlformats.org/officeDocument/2006/relationships/slideLayout" Target="../slideLayouts/slideLayout86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53.xml"/><Relationship Id="rId21" Type="http://schemas.openxmlformats.org/officeDocument/2006/relationships/slideLayout" Target="../slideLayouts/slideLayout871.xml"/><Relationship Id="rId7" Type="http://schemas.openxmlformats.org/officeDocument/2006/relationships/slideLayout" Target="../slideLayouts/slideLayout857.xml"/><Relationship Id="rId12" Type="http://schemas.openxmlformats.org/officeDocument/2006/relationships/slideLayout" Target="../slideLayouts/slideLayout862.xml"/><Relationship Id="rId17" Type="http://schemas.openxmlformats.org/officeDocument/2006/relationships/slideLayout" Target="../slideLayouts/slideLayout86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52.xml"/><Relationship Id="rId16" Type="http://schemas.openxmlformats.org/officeDocument/2006/relationships/slideLayout" Target="../slideLayouts/slideLayout866.xml"/><Relationship Id="rId20" Type="http://schemas.openxmlformats.org/officeDocument/2006/relationships/slideLayout" Target="../slideLayouts/slideLayout870.xml"/><Relationship Id="rId1" Type="http://schemas.openxmlformats.org/officeDocument/2006/relationships/slideLayout" Target="../slideLayouts/slideLayout851.xml"/><Relationship Id="rId6" Type="http://schemas.openxmlformats.org/officeDocument/2006/relationships/slideLayout" Target="../slideLayouts/slideLayout856.xml"/><Relationship Id="rId11" Type="http://schemas.openxmlformats.org/officeDocument/2006/relationships/slideLayout" Target="../slideLayouts/slideLayout861.xml"/><Relationship Id="rId24" Type="http://schemas.openxmlformats.org/officeDocument/2006/relationships/theme" Target="../theme/theme39.xml"/><Relationship Id="rId5" Type="http://schemas.openxmlformats.org/officeDocument/2006/relationships/slideLayout" Target="../slideLayouts/slideLayout855.xml"/><Relationship Id="rId15" Type="http://schemas.openxmlformats.org/officeDocument/2006/relationships/slideLayout" Target="../slideLayouts/slideLayout865.xml"/><Relationship Id="rId23" Type="http://schemas.openxmlformats.org/officeDocument/2006/relationships/slideLayout" Target="../slideLayouts/slideLayout87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60.xml"/><Relationship Id="rId19" Type="http://schemas.openxmlformats.org/officeDocument/2006/relationships/slideLayout" Target="../slideLayouts/slideLayout869.xml"/><Relationship Id="rId4" Type="http://schemas.openxmlformats.org/officeDocument/2006/relationships/slideLayout" Target="../slideLayouts/slideLayout854.xml"/><Relationship Id="rId9" Type="http://schemas.openxmlformats.org/officeDocument/2006/relationships/slideLayout" Target="../slideLayouts/slideLayout859.xml"/><Relationship Id="rId14" Type="http://schemas.openxmlformats.org/officeDocument/2006/relationships/slideLayout" Target="../slideLayouts/slideLayout864.xml"/><Relationship Id="rId22" Type="http://schemas.openxmlformats.org/officeDocument/2006/relationships/slideLayout" Target="../slideLayouts/slideLayout872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1.xml"/><Relationship Id="rId13" Type="http://schemas.openxmlformats.org/officeDocument/2006/relationships/slideLayout" Target="../slideLayouts/slideLayout886.xml"/><Relationship Id="rId18" Type="http://schemas.openxmlformats.org/officeDocument/2006/relationships/slideLayout" Target="../slideLayouts/slideLayout89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76.xml"/><Relationship Id="rId21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80.xml"/><Relationship Id="rId12" Type="http://schemas.openxmlformats.org/officeDocument/2006/relationships/slideLayout" Target="../slideLayouts/slideLayout885.xml"/><Relationship Id="rId17" Type="http://schemas.openxmlformats.org/officeDocument/2006/relationships/slideLayout" Target="../slideLayouts/slideLayout89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75.xml"/><Relationship Id="rId16" Type="http://schemas.openxmlformats.org/officeDocument/2006/relationships/slideLayout" Target="../slideLayouts/slideLayout889.xml"/><Relationship Id="rId20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74.xml"/><Relationship Id="rId6" Type="http://schemas.openxmlformats.org/officeDocument/2006/relationships/slideLayout" Target="../slideLayouts/slideLayout879.xml"/><Relationship Id="rId11" Type="http://schemas.openxmlformats.org/officeDocument/2006/relationships/slideLayout" Target="../slideLayouts/slideLayout884.xml"/><Relationship Id="rId24" Type="http://schemas.openxmlformats.org/officeDocument/2006/relationships/theme" Target="../theme/theme40.xml"/><Relationship Id="rId5" Type="http://schemas.openxmlformats.org/officeDocument/2006/relationships/slideLayout" Target="../slideLayouts/slideLayout878.xml"/><Relationship Id="rId15" Type="http://schemas.openxmlformats.org/officeDocument/2006/relationships/slideLayout" Target="../slideLayouts/slideLayout888.xml"/><Relationship Id="rId23" Type="http://schemas.openxmlformats.org/officeDocument/2006/relationships/slideLayout" Target="../slideLayouts/slideLayout89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83.xml"/><Relationship Id="rId19" Type="http://schemas.openxmlformats.org/officeDocument/2006/relationships/slideLayout" Target="../slideLayouts/slideLayout892.xml"/><Relationship Id="rId4" Type="http://schemas.openxmlformats.org/officeDocument/2006/relationships/slideLayout" Target="../slideLayouts/slideLayout877.xml"/><Relationship Id="rId9" Type="http://schemas.openxmlformats.org/officeDocument/2006/relationships/slideLayout" Target="../slideLayouts/slideLayout882.xml"/><Relationship Id="rId14" Type="http://schemas.openxmlformats.org/officeDocument/2006/relationships/slideLayout" Target="../slideLayouts/slideLayout887.xml"/><Relationship Id="rId22" Type="http://schemas.openxmlformats.org/officeDocument/2006/relationships/slideLayout" Target="../slideLayouts/slideLayout895.xml"/><Relationship Id="rId27" Type="http://schemas.openxmlformats.org/officeDocument/2006/relationships/image" Target="../media/image2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4.xml"/><Relationship Id="rId13" Type="http://schemas.openxmlformats.org/officeDocument/2006/relationships/slideLayout" Target="../slideLayouts/slideLayout909.xml"/><Relationship Id="rId18" Type="http://schemas.openxmlformats.org/officeDocument/2006/relationships/slideLayout" Target="../slideLayouts/slideLayout91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99.xml"/><Relationship Id="rId21" Type="http://schemas.openxmlformats.org/officeDocument/2006/relationships/slideLayout" Target="../slideLayouts/slideLayout917.xml"/><Relationship Id="rId7" Type="http://schemas.openxmlformats.org/officeDocument/2006/relationships/slideLayout" Target="../slideLayouts/slideLayout903.xml"/><Relationship Id="rId12" Type="http://schemas.openxmlformats.org/officeDocument/2006/relationships/slideLayout" Target="../slideLayouts/slideLayout908.xml"/><Relationship Id="rId17" Type="http://schemas.openxmlformats.org/officeDocument/2006/relationships/slideLayout" Target="../slideLayouts/slideLayout91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98.xml"/><Relationship Id="rId16" Type="http://schemas.openxmlformats.org/officeDocument/2006/relationships/slideLayout" Target="../slideLayouts/slideLayout912.xml"/><Relationship Id="rId20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897.xml"/><Relationship Id="rId6" Type="http://schemas.openxmlformats.org/officeDocument/2006/relationships/slideLayout" Target="../slideLayouts/slideLayout902.xml"/><Relationship Id="rId11" Type="http://schemas.openxmlformats.org/officeDocument/2006/relationships/slideLayout" Target="../slideLayouts/slideLayout907.xml"/><Relationship Id="rId24" Type="http://schemas.openxmlformats.org/officeDocument/2006/relationships/theme" Target="../theme/theme41.xml"/><Relationship Id="rId5" Type="http://schemas.openxmlformats.org/officeDocument/2006/relationships/slideLayout" Target="../slideLayouts/slideLayout901.xml"/><Relationship Id="rId15" Type="http://schemas.openxmlformats.org/officeDocument/2006/relationships/slideLayout" Target="../slideLayouts/slideLayout911.xml"/><Relationship Id="rId23" Type="http://schemas.openxmlformats.org/officeDocument/2006/relationships/slideLayout" Target="../slideLayouts/slideLayout91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06.xml"/><Relationship Id="rId19" Type="http://schemas.openxmlformats.org/officeDocument/2006/relationships/slideLayout" Target="../slideLayouts/slideLayout915.xml"/><Relationship Id="rId4" Type="http://schemas.openxmlformats.org/officeDocument/2006/relationships/slideLayout" Target="../slideLayouts/slideLayout900.xml"/><Relationship Id="rId9" Type="http://schemas.openxmlformats.org/officeDocument/2006/relationships/slideLayout" Target="../slideLayouts/slideLayout905.xml"/><Relationship Id="rId14" Type="http://schemas.openxmlformats.org/officeDocument/2006/relationships/slideLayout" Target="../slideLayouts/slideLayout910.xml"/><Relationship Id="rId22" Type="http://schemas.openxmlformats.org/officeDocument/2006/relationships/slideLayout" Target="../slideLayouts/slideLayout918.xml"/><Relationship Id="rId27" Type="http://schemas.openxmlformats.org/officeDocument/2006/relationships/image" Target="../media/image2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7.xml"/><Relationship Id="rId13" Type="http://schemas.openxmlformats.org/officeDocument/2006/relationships/slideLayout" Target="../slideLayouts/slideLayout932.xml"/><Relationship Id="rId18" Type="http://schemas.openxmlformats.org/officeDocument/2006/relationships/slideLayout" Target="../slideLayouts/slideLayout93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22.xml"/><Relationship Id="rId21" Type="http://schemas.openxmlformats.org/officeDocument/2006/relationships/slideLayout" Target="../slideLayouts/slideLayout940.xml"/><Relationship Id="rId7" Type="http://schemas.openxmlformats.org/officeDocument/2006/relationships/slideLayout" Target="../slideLayouts/slideLayout926.xml"/><Relationship Id="rId12" Type="http://schemas.openxmlformats.org/officeDocument/2006/relationships/slideLayout" Target="../slideLayouts/slideLayout931.xml"/><Relationship Id="rId17" Type="http://schemas.openxmlformats.org/officeDocument/2006/relationships/slideLayout" Target="../slideLayouts/slideLayout93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21.xml"/><Relationship Id="rId16" Type="http://schemas.openxmlformats.org/officeDocument/2006/relationships/slideLayout" Target="../slideLayouts/slideLayout935.xml"/><Relationship Id="rId20" Type="http://schemas.openxmlformats.org/officeDocument/2006/relationships/slideLayout" Target="../slideLayouts/slideLayout939.xml"/><Relationship Id="rId1" Type="http://schemas.openxmlformats.org/officeDocument/2006/relationships/slideLayout" Target="../slideLayouts/slideLayout920.xml"/><Relationship Id="rId6" Type="http://schemas.openxmlformats.org/officeDocument/2006/relationships/slideLayout" Target="../slideLayouts/slideLayout925.xml"/><Relationship Id="rId11" Type="http://schemas.openxmlformats.org/officeDocument/2006/relationships/slideLayout" Target="../slideLayouts/slideLayout930.xml"/><Relationship Id="rId24" Type="http://schemas.openxmlformats.org/officeDocument/2006/relationships/theme" Target="../theme/theme42.xml"/><Relationship Id="rId5" Type="http://schemas.openxmlformats.org/officeDocument/2006/relationships/slideLayout" Target="../slideLayouts/slideLayout924.xml"/><Relationship Id="rId15" Type="http://schemas.openxmlformats.org/officeDocument/2006/relationships/slideLayout" Target="../slideLayouts/slideLayout934.xml"/><Relationship Id="rId23" Type="http://schemas.openxmlformats.org/officeDocument/2006/relationships/slideLayout" Target="../slideLayouts/slideLayout94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29.xml"/><Relationship Id="rId19" Type="http://schemas.openxmlformats.org/officeDocument/2006/relationships/slideLayout" Target="../slideLayouts/slideLayout938.xml"/><Relationship Id="rId4" Type="http://schemas.openxmlformats.org/officeDocument/2006/relationships/slideLayout" Target="../slideLayouts/slideLayout923.xml"/><Relationship Id="rId9" Type="http://schemas.openxmlformats.org/officeDocument/2006/relationships/slideLayout" Target="../slideLayouts/slideLayout928.xml"/><Relationship Id="rId14" Type="http://schemas.openxmlformats.org/officeDocument/2006/relationships/slideLayout" Target="../slideLayouts/slideLayout933.xml"/><Relationship Id="rId22" Type="http://schemas.openxmlformats.org/officeDocument/2006/relationships/slideLayout" Target="../slideLayouts/slideLayout941.xml"/><Relationship Id="rId27" Type="http://schemas.openxmlformats.org/officeDocument/2006/relationships/image" Target="../media/image2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0.xml"/><Relationship Id="rId13" Type="http://schemas.openxmlformats.org/officeDocument/2006/relationships/slideLayout" Target="../slideLayouts/slideLayout955.xml"/><Relationship Id="rId18" Type="http://schemas.openxmlformats.org/officeDocument/2006/relationships/slideLayout" Target="../slideLayouts/slideLayout96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45.xml"/><Relationship Id="rId21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49.xml"/><Relationship Id="rId12" Type="http://schemas.openxmlformats.org/officeDocument/2006/relationships/slideLayout" Target="../slideLayouts/slideLayout954.xml"/><Relationship Id="rId17" Type="http://schemas.openxmlformats.org/officeDocument/2006/relationships/slideLayout" Target="../slideLayouts/slideLayout95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44.xml"/><Relationship Id="rId16" Type="http://schemas.openxmlformats.org/officeDocument/2006/relationships/slideLayout" Target="../slideLayouts/slideLayout958.xml"/><Relationship Id="rId20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43.xml"/><Relationship Id="rId6" Type="http://schemas.openxmlformats.org/officeDocument/2006/relationships/slideLayout" Target="../slideLayouts/slideLayout948.xml"/><Relationship Id="rId11" Type="http://schemas.openxmlformats.org/officeDocument/2006/relationships/slideLayout" Target="../slideLayouts/slideLayout953.xml"/><Relationship Id="rId24" Type="http://schemas.openxmlformats.org/officeDocument/2006/relationships/theme" Target="../theme/theme43.xml"/><Relationship Id="rId5" Type="http://schemas.openxmlformats.org/officeDocument/2006/relationships/slideLayout" Target="../slideLayouts/slideLayout947.xml"/><Relationship Id="rId15" Type="http://schemas.openxmlformats.org/officeDocument/2006/relationships/slideLayout" Target="../slideLayouts/slideLayout957.xml"/><Relationship Id="rId23" Type="http://schemas.openxmlformats.org/officeDocument/2006/relationships/slideLayout" Target="../slideLayouts/slideLayout96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52.xml"/><Relationship Id="rId19" Type="http://schemas.openxmlformats.org/officeDocument/2006/relationships/slideLayout" Target="../slideLayouts/slideLayout961.xml"/><Relationship Id="rId4" Type="http://schemas.openxmlformats.org/officeDocument/2006/relationships/slideLayout" Target="../slideLayouts/slideLayout946.xml"/><Relationship Id="rId9" Type="http://schemas.openxmlformats.org/officeDocument/2006/relationships/slideLayout" Target="../slideLayouts/slideLayout951.xml"/><Relationship Id="rId14" Type="http://schemas.openxmlformats.org/officeDocument/2006/relationships/slideLayout" Target="../slideLayouts/slideLayout956.xml"/><Relationship Id="rId22" Type="http://schemas.openxmlformats.org/officeDocument/2006/relationships/slideLayout" Target="../slideLayouts/slideLayout964.xml"/><Relationship Id="rId27" Type="http://schemas.openxmlformats.org/officeDocument/2006/relationships/image" Target="../media/image2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3.xml"/><Relationship Id="rId13" Type="http://schemas.openxmlformats.org/officeDocument/2006/relationships/slideLayout" Target="../slideLayouts/slideLayout978.xml"/><Relationship Id="rId18" Type="http://schemas.openxmlformats.org/officeDocument/2006/relationships/slideLayout" Target="../slideLayouts/slideLayout98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68.xml"/><Relationship Id="rId21" Type="http://schemas.openxmlformats.org/officeDocument/2006/relationships/slideLayout" Target="../slideLayouts/slideLayout986.xml"/><Relationship Id="rId7" Type="http://schemas.openxmlformats.org/officeDocument/2006/relationships/slideLayout" Target="../slideLayouts/slideLayout972.xml"/><Relationship Id="rId12" Type="http://schemas.openxmlformats.org/officeDocument/2006/relationships/slideLayout" Target="../slideLayouts/slideLayout977.xml"/><Relationship Id="rId17" Type="http://schemas.openxmlformats.org/officeDocument/2006/relationships/slideLayout" Target="../slideLayouts/slideLayout98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67.xml"/><Relationship Id="rId16" Type="http://schemas.openxmlformats.org/officeDocument/2006/relationships/slideLayout" Target="../slideLayouts/slideLayout981.xml"/><Relationship Id="rId20" Type="http://schemas.openxmlformats.org/officeDocument/2006/relationships/slideLayout" Target="../slideLayouts/slideLayout985.xml"/><Relationship Id="rId1" Type="http://schemas.openxmlformats.org/officeDocument/2006/relationships/slideLayout" Target="../slideLayouts/slideLayout966.xml"/><Relationship Id="rId6" Type="http://schemas.openxmlformats.org/officeDocument/2006/relationships/slideLayout" Target="../slideLayouts/slideLayout971.xml"/><Relationship Id="rId11" Type="http://schemas.openxmlformats.org/officeDocument/2006/relationships/slideLayout" Target="../slideLayouts/slideLayout976.xml"/><Relationship Id="rId24" Type="http://schemas.openxmlformats.org/officeDocument/2006/relationships/theme" Target="../theme/theme44.xml"/><Relationship Id="rId5" Type="http://schemas.openxmlformats.org/officeDocument/2006/relationships/slideLayout" Target="../slideLayouts/slideLayout970.xml"/><Relationship Id="rId15" Type="http://schemas.openxmlformats.org/officeDocument/2006/relationships/slideLayout" Target="../slideLayouts/slideLayout980.xml"/><Relationship Id="rId23" Type="http://schemas.openxmlformats.org/officeDocument/2006/relationships/slideLayout" Target="../slideLayouts/slideLayout98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75.xml"/><Relationship Id="rId19" Type="http://schemas.openxmlformats.org/officeDocument/2006/relationships/slideLayout" Target="../slideLayouts/slideLayout984.xml"/><Relationship Id="rId4" Type="http://schemas.openxmlformats.org/officeDocument/2006/relationships/slideLayout" Target="../slideLayouts/slideLayout969.xml"/><Relationship Id="rId9" Type="http://schemas.openxmlformats.org/officeDocument/2006/relationships/slideLayout" Target="../slideLayouts/slideLayout974.xml"/><Relationship Id="rId14" Type="http://schemas.openxmlformats.org/officeDocument/2006/relationships/slideLayout" Target="../slideLayouts/slideLayout979.xml"/><Relationship Id="rId22" Type="http://schemas.openxmlformats.org/officeDocument/2006/relationships/slideLayout" Target="../slideLayouts/slideLayout987.xml"/><Relationship Id="rId27" Type="http://schemas.openxmlformats.org/officeDocument/2006/relationships/image" Target="../media/image2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6.xml"/><Relationship Id="rId13" Type="http://schemas.openxmlformats.org/officeDocument/2006/relationships/slideLayout" Target="../slideLayouts/slideLayout1001.xml"/><Relationship Id="rId18" Type="http://schemas.openxmlformats.org/officeDocument/2006/relationships/slideLayout" Target="../slideLayouts/slideLayout100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91.xml"/><Relationship Id="rId21" Type="http://schemas.openxmlformats.org/officeDocument/2006/relationships/slideLayout" Target="../slideLayouts/slideLayout1009.xml"/><Relationship Id="rId7" Type="http://schemas.openxmlformats.org/officeDocument/2006/relationships/slideLayout" Target="../slideLayouts/slideLayout995.xml"/><Relationship Id="rId12" Type="http://schemas.openxmlformats.org/officeDocument/2006/relationships/slideLayout" Target="../slideLayouts/slideLayout1000.xml"/><Relationship Id="rId17" Type="http://schemas.openxmlformats.org/officeDocument/2006/relationships/slideLayout" Target="../slideLayouts/slideLayout100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90.xml"/><Relationship Id="rId16" Type="http://schemas.openxmlformats.org/officeDocument/2006/relationships/slideLayout" Target="../slideLayouts/slideLayout1004.xml"/><Relationship Id="rId20" Type="http://schemas.openxmlformats.org/officeDocument/2006/relationships/slideLayout" Target="../slideLayouts/slideLayout1008.xml"/><Relationship Id="rId1" Type="http://schemas.openxmlformats.org/officeDocument/2006/relationships/slideLayout" Target="../slideLayouts/slideLayout989.xml"/><Relationship Id="rId6" Type="http://schemas.openxmlformats.org/officeDocument/2006/relationships/slideLayout" Target="../slideLayouts/slideLayout994.xml"/><Relationship Id="rId11" Type="http://schemas.openxmlformats.org/officeDocument/2006/relationships/slideLayout" Target="../slideLayouts/slideLayout999.xml"/><Relationship Id="rId24" Type="http://schemas.openxmlformats.org/officeDocument/2006/relationships/theme" Target="../theme/theme45.xml"/><Relationship Id="rId5" Type="http://schemas.openxmlformats.org/officeDocument/2006/relationships/slideLayout" Target="../slideLayouts/slideLayout993.xml"/><Relationship Id="rId15" Type="http://schemas.openxmlformats.org/officeDocument/2006/relationships/slideLayout" Target="../slideLayouts/slideLayout1003.xml"/><Relationship Id="rId23" Type="http://schemas.openxmlformats.org/officeDocument/2006/relationships/slideLayout" Target="../slideLayouts/slideLayout101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98.xml"/><Relationship Id="rId19" Type="http://schemas.openxmlformats.org/officeDocument/2006/relationships/slideLayout" Target="../slideLayouts/slideLayout1007.xml"/><Relationship Id="rId4" Type="http://schemas.openxmlformats.org/officeDocument/2006/relationships/slideLayout" Target="../slideLayouts/slideLayout992.xml"/><Relationship Id="rId9" Type="http://schemas.openxmlformats.org/officeDocument/2006/relationships/slideLayout" Target="../slideLayouts/slideLayout997.xml"/><Relationship Id="rId14" Type="http://schemas.openxmlformats.org/officeDocument/2006/relationships/slideLayout" Target="../slideLayouts/slideLayout1002.xml"/><Relationship Id="rId22" Type="http://schemas.openxmlformats.org/officeDocument/2006/relationships/slideLayout" Target="../slideLayouts/slideLayout1010.xml"/><Relationship Id="rId27" Type="http://schemas.openxmlformats.org/officeDocument/2006/relationships/image" Target="../media/image2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9.xml"/><Relationship Id="rId13" Type="http://schemas.openxmlformats.org/officeDocument/2006/relationships/slideLayout" Target="../slideLayouts/slideLayout1024.xml"/><Relationship Id="rId18" Type="http://schemas.openxmlformats.org/officeDocument/2006/relationships/slideLayout" Target="../slideLayouts/slideLayout102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14.xml"/><Relationship Id="rId21" Type="http://schemas.openxmlformats.org/officeDocument/2006/relationships/slideLayout" Target="../slideLayouts/slideLayout1032.xml"/><Relationship Id="rId7" Type="http://schemas.openxmlformats.org/officeDocument/2006/relationships/slideLayout" Target="../slideLayouts/slideLayout1018.xml"/><Relationship Id="rId12" Type="http://schemas.openxmlformats.org/officeDocument/2006/relationships/slideLayout" Target="../slideLayouts/slideLayout1023.xml"/><Relationship Id="rId17" Type="http://schemas.openxmlformats.org/officeDocument/2006/relationships/slideLayout" Target="../slideLayouts/slideLayout102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13.xml"/><Relationship Id="rId16" Type="http://schemas.openxmlformats.org/officeDocument/2006/relationships/slideLayout" Target="../slideLayouts/slideLayout1027.xml"/><Relationship Id="rId20" Type="http://schemas.openxmlformats.org/officeDocument/2006/relationships/slideLayout" Target="../slideLayouts/slideLayout1031.xml"/><Relationship Id="rId1" Type="http://schemas.openxmlformats.org/officeDocument/2006/relationships/slideLayout" Target="../slideLayouts/slideLayout1012.xml"/><Relationship Id="rId6" Type="http://schemas.openxmlformats.org/officeDocument/2006/relationships/slideLayout" Target="../slideLayouts/slideLayout1017.xml"/><Relationship Id="rId11" Type="http://schemas.openxmlformats.org/officeDocument/2006/relationships/slideLayout" Target="../slideLayouts/slideLayout1022.xml"/><Relationship Id="rId24" Type="http://schemas.openxmlformats.org/officeDocument/2006/relationships/theme" Target="../theme/theme46.xml"/><Relationship Id="rId5" Type="http://schemas.openxmlformats.org/officeDocument/2006/relationships/slideLayout" Target="../slideLayouts/slideLayout1016.xml"/><Relationship Id="rId15" Type="http://schemas.openxmlformats.org/officeDocument/2006/relationships/slideLayout" Target="../slideLayouts/slideLayout1026.xml"/><Relationship Id="rId23" Type="http://schemas.openxmlformats.org/officeDocument/2006/relationships/slideLayout" Target="../slideLayouts/slideLayout103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21.xml"/><Relationship Id="rId19" Type="http://schemas.openxmlformats.org/officeDocument/2006/relationships/slideLayout" Target="../slideLayouts/slideLayout1030.xml"/><Relationship Id="rId4" Type="http://schemas.openxmlformats.org/officeDocument/2006/relationships/slideLayout" Target="../slideLayouts/slideLayout1015.xml"/><Relationship Id="rId9" Type="http://schemas.openxmlformats.org/officeDocument/2006/relationships/slideLayout" Target="../slideLayouts/slideLayout1020.xml"/><Relationship Id="rId14" Type="http://schemas.openxmlformats.org/officeDocument/2006/relationships/slideLayout" Target="../slideLayouts/slideLayout1025.xml"/><Relationship Id="rId22" Type="http://schemas.openxmlformats.org/officeDocument/2006/relationships/slideLayout" Target="../slideLayouts/slideLayout1033.xml"/><Relationship Id="rId27" Type="http://schemas.openxmlformats.org/officeDocument/2006/relationships/image" Target="../media/image2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13" Type="http://schemas.openxmlformats.org/officeDocument/2006/relationships/slideLayout" Target="../slideLayouts/slideLayout1047.xml"/><Relationship Id="rId18" Type="http://schemas.openxmlformats.org/officeDocument/2006/relationships/slideLayout" Target="../slideLayouts/slideLayout105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37.xml"/><Relationship Id="rId21" Type="http://schemas.openxmlformats.org/officeDocument/2006/relationships/slideLayout" Target="../slideLayouts/slideLayout1055.xml"/><Relationship Id="rId7" Type="http://schemas.openxmlformats.org/officeDocument/2006/relationships/slideLayout" Target="../slideLayouts/slideLayout1041.xml"/><Relationship Id="rId12" Type="http://schemas.openxmlformats.org/officeDocument/2006/relationships/slideLayout" Target="../slideLayouts/slideLayout1046.xml"/><Relationship Id="rId17" Type="http://schemas.openxmlformats.org/officeDocument/2006/relationships/slideLayout" Target="../slideLayouts/slideLayout105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36.xml"/><Relationship Id="rId16" Type="http://schemas.openxmlformats.org/officeDocument/2006/relationships/slideLayout" Target="../slideLayouts/slideLayout1050.xml"/><Relationship Id="rId20" Type="http://schemas.openxmlformats.org/officeDocument/2006/relationships/slideLayout" Target="../slideLayouts/slideLayout1054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24" Type="http://schemas.openxmlformats.org/officeDocument/2006/relationships/theme" Target="../theme/theme47.xml"/><Relationship Id="rId5" Type="http://schemas.openxmlformats.org/officeDocument/2006/relationships/slideLayout" Target="../slideLayouts/slideLayout1039.xml"/><Relationship Id="rId15" Type="http://schemas.openxmlformats.org/officeDocument/2006/relationships/slideLayout" Target="../slideLayouts/slideLayout1049.xml"/><Relationship Id="rId23" Type="http://schemas.openxmlformats.org/officeDocument/2006/relationships/slideLayout" Target="../slideLayouts/slideLayout105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44.xml"/><Relationship Id="rId19" Type="http://schemas.openxmlformats.org/officeDocument/2006/relationships/slideLayout" Target="../slideLayouts/slideLayout1053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Relationship Id="rId14" Type="http://schemas.openxmlformats.org/officeDocument/2006/relationships/slideLayout" Target="../slideLayouts/slideLayout1048.xml"/><Relationship Id="rId22" Type="http://schemas.openxmlformats.org/officeDocument/2006/relationships/slideLayout" Target="../slideLayouts/slideLayout1056.xml"/><Relationship Id="rId27" Type="http://schemas.openxmlformats.org/officeDocument/2006/relationships/image" Target="../media/image2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slideLayout" Target="../slideLayouts/slideLayout1070.xml"/><Relationship Id="rId18" Type="http://schemas.openxmlformats.org/officeDocument/2006/relationships/slideLayout" Target="../slideLayouts/slideLayout107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60.xml"/><Relationship Id="rId21" Type="http://schemas.openxmlformats.org/officeDocument/2006/relationships/slideLayout" Target="../slideLayouts/slideLayout1078.xml"/><Relationship Id="rId7" Type="http://schemas.openxmlformats.org/officeDocument/2006/relationships/slideLayout" Target="../slideLayouts/slideLayout1064.xml"/><Relationship Id="rId12" Type="http://schemas.openxmlformats.org/officeDocument/2006/relationships/slideLayout" Target="../slideLayouts/slideLayout1069.xml"/><Relationship Id="rId17" Type="http://schemas.openxmlformats.org/officeDocument/2006/relationships/slideLayout" Target="../slideLayouts/slideLayout107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59.xml"/><Relationship Id="rId16" Type="http://schemas.openxmlformats.org/officeDocument/2006/relationships/slideLayout" Target="../slideLayouts/slideLayout1073.xml"/><Relationship Id="rId20" Type="http://schemas.openxmlformats.org/officeDocument/2006/relationships/slideLayout" Target="../slideLayouts/slideLayout1077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24" Type="http://schemas.openxmlformats.org/officeDocument/2006/relationships/theme" Target="../theme/theme48.xml"/><Relationship Id="rId5" Type="http://schemas.openxmlformats.org/officeDocument/2006/relationships/slideLayout" Target="../slideLayouts/slideLayout1062.xml"/><Relationship Id="rId15" Type="http://schemas.openxmlformats.org/officeDocument/2006/relationships/slideLayout" Target="../slideLayouts/slideLayout1072.xml"/><Relationship Id="rId23" Type="http://schemas.openxmlformats.org/officeDocument/2006/relationships/slideLayout" Target="../slideLayouts/slideLayout108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67.xml"/><Relationship Id="rId19" Type="http://schemas.openxmlformats.org/officeDocument/2006/relationships/slideLayout" Target="../slideLayouts/slideLayout1076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Relationship Id="rId14" Type="http://schemas.openxmlformats.org/officeDocument/2006/relationships/slideLayout" Target="../slideLayouts/slideLayout1071.xml"/><Relationship Id="rId22" Type="http://schemas.openxmlformats.org/officeDocument/2006/relationships/slideLayout" Target="../slideLayouts/slideLayout1079.xml"/><Relationship Id="rId27" Type="http://schemas.openxmlformats.org/officeDocument/2006/relationships/image" Target="../media/image2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13" Type="http://schemas.openxmlformats.org/officeDocument/2006/relationships/slideLayout" Target="../slideLayouts/slideLayout1093.xml"/><Relationship Id="rId18" Type="http://schemas.openxmlformats.org/officeDocument/2006/relationships/slideLayout" Target="../slideLayouts/slideLayout109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83.xml"/><Relationship Id="rId21" Type="http://schemas.openxmlformats.org/officeDocument/2006/relationships/slideLayout" Target="../slideLayouts/slideLayout1101.xml"/><Relationship Id="rId7" Type="http://schemas.openxmlformats.org/officeDocument/2006/relationships/slideLayout" Target="../slideLayouts/slideLayout1087.xml"/><Relationship Id="rId12" Type="http://schemas.openxmlformats.org/officeDocument/2006/relationships/slideLayout" Target="../slideLayouts/slideLayout1092.xml"/><Relationship Id="rId17" Type="http://schemas.openxmlformats.org/officeDocument/2006/relationships/slideLayout" Target="../slideLayouts/slideLayout109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82.xml"/><Relationship Id="rId16" Type="http://schemas.openxmlformats.org/officeDocument/2006/relationships/slideLayout" Target="../slideLayouts/slideLayout1096.xml"/><Relationship Id="rId20" Type="http://schemas.openxmlformats.org/officeDocument/2006/relationships/slideLayout" Target="../slideLayouts/slideLayout1100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1" Type="http://schemas.openxmlformats.org/officeDocument/2006/relationships/slideLayout" Target="../slideLayouts/slideLayout1091.xml"/><Relationship Id="rId24" Type="http://schemas.openxmlformats.org/officeDocument/2006/relationships/theme" Target="../theme/theme49.xml"/><Relationship Id="rId5" Type="http://schemas.openxmlformats.org/officeDocument/2006/relationships/slideLayout" Target="../slideLayouts/slideLayout1085.xml"/><Relationship Id="rId15" Type="http://schemas.openxmlformats.org/officeDocument/2006/relationships/slideLayout" Target="../slideLayouts/slideLayout1095.xml"/><Relationship Id="rId23" Type="http://schemas.openxmlformats.org/officeDocument/2006/relationships/slideLayout" Target="../slideLayouts/slideLayout110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90.xml"/><Relationship Id="rId19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Relationship Id="rId14" Type="http://schemas.openxmlformats.org/officeDocument/2006/relationships/slideLayout" Target="../slideLayouts/slideLayout1094.xml"/><Relationship Id="rId22" Type="http://schemas.openxmlformats.org/officeDocument/2006/relationships/slideLayout" Target="../slideLayouts/slideLayout1102.xml"/><Relationship Id="rId2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image" Target="../media/image2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1.xml"/><Relationship Id="rId13" Type="http://schemas.openxmlformats.org/officeDocument/2006/relationships/slideLayout" Target="../slideLayouts/slideLayout1116.xml"/><Relationship Id="rId18" Type="http://schemas.openxmlformats.org/officeDocument/2006/relationships/slideLayout" Target="../slideLayouts/slideLayout112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06.xml"/><Relationship Id="rId21" Type="http://schemas.openxmlformats.org/officeDocument/2006/relationships/slideLayout" Target="../slideLayouts/slideLayout1124.xml"/><Relationship Id="rId7" Type="http://schemas.openxmlformats.org/officeDocument/2006/relationships/slideLayout" Target="../slideLayouts/slideLayout1110.xml"/><Relationship Id="rId12" Type="http://schemas.openxmlformats.org/officeDocument/2006/relationships/slideLayout" Target="../slideLayouts/slideLayout1115.xml"/><Relationship Id="rId17" Type="http://schemas.openxmlformats.org/officeDocument/2006/relationships/slideLayout" Target="../slideLayouts/slideLayout112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05.xml"/><Relationship Id="rId16" Type="http://schemas.openxmlformats.org/officeDocument/2006/relationships/slideLayout" Target="../slideLayouts/slideLayout1119.xml"/><Relationship Id="rId20" Type="http://schemas.openxmlformats.org/officeDocument/2006/relationships/slideLayout" Target="../slideLayouts/slideLayout1123.xml"/><Relationship Id="rId1" Type="http://schemas.openxmlformats.org/officeDocument/2006/relationships/slideLayout" Target="../slideLayouts/slideLayout1104.xml"/><Relationship Id="rId6" Type="http://schemas.openxmlformats.org/officeDocument/2006/relationships/slideLayout" Target="../slideLayouts/slideLayout1109.xml"/><Relationship Id="rId11" Type="http://schemas.openxmlformats.org/officeDocument/2006/relationships/slideLayout" Target="../slideLayouts/slideLayout1114.xml"/><Relationship Id="rId24" Type="http://schemas.openxmlformats.org/officeDocument/2006/relationships/theme" Target="../theme/theme50.xml"/><Relationship Id="rId5" Type="http://schemas.openxmlformats.org/officeDocument/2006/relationships/slideLayout" Target="../slideLayouts/slideLayout1108.xml"/><Relationship Id="rId15" Type="http://schemas.openxmlformats.org/officeDocument/2006/relationships/slideLayout" Target="../slideLayouts/slideLayout1118.xml"/><Relationship Id="rId23" Type="http://schemas.openxmlformats.org/officeDocument/2006/relationships/slideLayout" Target="../slideLayouts/slideLayout112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13.xml"/><Relationship Id="rId19" Type="http://schemas.openxmlformats.org/officeDocument/2006/relationships/slideLayout" Target="../slideLayouts/slideLayout1122.xml"/><Relationship Id="rId4" Type="http://schemas.openxmlformats.org/officeDocument/2006/relationships/slideLayout" Target="../slideLayouts/slideLayout1107.xml"/><Relationship Id="rId9" Type="http://schemas.openxmlformats.org/officeDocument/2006/relationships/slideLayout" Target="../slideLayouts/slideLayout1112.xml"/><Relationship Id="rId14" Type="http://schemas.openxmlformats.org/officeDocument/2006/relationships/slideLayout" Target="../slideLayouts/slideLayout1117.xml"/><Relationship Id="rId22" Type="http://schemas.openxmlformats.org/officeDocument/2006/relationships/slideLayout" Target="../slideLayouts/slideLayout1125.xml"/><Relationship Id="rId27" Type="http://schemas.openxmlformats.org/officeDocument/2006/relationships/image" Target="../media/image2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4.xml"/><Relationship Id="rId13" Type="http://schemas.openxmlformats.org/officeDocument/2006/relationships/slideLayout" Target="../slideLayouts/slideLayout1139.xml"/><Relationship Id="rId18" Type="http://schemas.openxmlformats.org/officeDocument/2006/relationships/slideLayout" Target="../slideLayouts/slideLayout114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29.xml"/><Relationship Id="rId21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33.xml"/><Relationship Id="rId12" Type="http://schemas.openxmlformats.org/officeDocument/2006/relationships/slideLayout" Target="../slideLayouts/slideLayout1138.xml"/><Relationship Id="rId17" Type="http://schemas.openxmlformats.org/officeDocument/2006/relationships/slideLayout" Target="../slideLayouts/slideLayout114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28.xml"/><Relationship Id="rId16" Type="http://schemas.openxmlformats.org/officeDocument/2006/relationships/slideLayout" Target="../slideLayouts/slideLayout1142.xml"/><Relationship Id="rId20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27.xml"/><Relationship Id="rId6" Type="http://schemas.openxmlformats.org/officeDocument/2006/relationships/slideLayout" Target="../slideLayouts/slideLayout1132.xml"/><Relationship Id="rId11" Type="http://schemas.openxmlformats.org/officeDocument/2006/relationships/slideLayout" Target="../slideLayouts/slideLayout1137.xml"/><Relationship Id="rId24" Type="http://schemas.openxmlformats.org/officeDocument/2006/relationships/theme" Target="../theme/theme51.xml"/><Relationship Id="rId5" Type="http://schemas.openxmlformats.org/officeDocument/2006/relationships/slideLayout" Target="../slideLayouts/slideLayout1131.xml"/><Relationship Id="rId15" Type="http://schemas.openxmlformats.org/officeDocument/2006/relationships/slideLayout" Target="../slideLayouts/slideLayout1141.xml"/><Relationship Id="rId23" Type="http://schemas.openxmlformats.org/officeDocument/2006/relationships/slideLayout" Target="../slideLayouts/slideLayout114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36.xml"/><Relationship Id="rId19" Type="http://schemas.openxmlformats.org/officeDocument/2006/relationships/slideLayout" Target="../slideLayouts/slideLayout1145.xml"/><Relationship Id="rId4" Type="http://schemas.openxmlformats.org/officeDocument/2006/relationships/slideLayout" Target="../slideLayouts/slideLayout1130.xml"/><Relationship Id="rId9" Type="http://schemas.openxmlformats.org/officeDocument/2006/relationships/slideLayout" Target="../slideLayouts/slideLayout1135.xml"/><Relationship Id="rId14" Type="http://schemas.openxmlformats.org/officeDocument/2006/relationships/slideLayout" Target="../slideLayouts/slideLayout1140.xml"/><Relationship Id="rId22" Type="http://schemas.openxmlformats.org/officeDocument/2006/relationships/slideLayout" Target="../slideLayouts/slideLayout1148.xml"/><Relationship Id="rId27" Type="http://schemas.openxmlformats.org/officeDocument/2006/relationships/image" Target="../media/image2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7.xml"/><Relationship Id="rId13" Type="http://schemas.openxmlformats.org/officeDocument/2006/relationships/slideLayout" Target="../slideLayouts/slideLayout1162.xml"/><Relationship Id="rId18" Type="http://schemas.openxmlformats.org/officeDocument/2006/relationships/slideLayout" Target="../slideLayouts/slideLayout116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52.xml"/><Relationship Id="rId21" Type="http://schemas.openxmlformats.org/officeDocument/2006/relationships/slideLayout" Target="../slideLayouts/slideLayout1170.xml"/><Relationship Id="rId7" Type="http://schemas.openxmlformats.org/officeDocument/2006/relationships/slideLayout" Target="../slideLayouts/slideLayout1156.xml"/><Relationship Id="rId12" Type="http://schemas.openxmlformats.org/officeDocument/2006/relationships/slideLayout" Target="../slideLayouts/slideLayout1161.xml"/><Relationship Id="rId17" Type="http://schemas.openxmlformats.org/officeDocument/2006/relationships/slideLayout" Target="../slideLayouts/slideLayout116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51.xml"/><Relationship Id="rId16" Type="http://schemas.openxmlformats.org/officeDocument/2006/relationships/slideLayout" Target="../slideLayouts/slideLayout1165.xml"/><Relationship Id="rId20" Type="http://schemas.openxmlformats.org/officeDocument/2006/relationships/slideLayout" Target="../slideLayouts/slideLayout1169.xml"/><Relationship Id="rId1" Type="http://schemas.openxmlformats.org/officeDocument/2006/relationships/slideLayout" Target="../slideLayouts/slideLayout1150.xml"/><Relationship Id="rId6" Type="http://schemas.openxmlformats.org/officeDocument/2006/relationships/slideLayout" Target="../slideLayouts/slideLayout1155.xml"/><Relationship Id="rId11" Type="http://schemas.openxmlformats.org/officeDocument/2006/relationships/slideLayout" Target="../slideLayouts/slideLayout1160.xml"/><Relationship Id="rId24" Type="http://schemas.openxmlformats.org/officeDocument/2006/relationships/theme" Target="../theme/theme52.xml"/><Relationship Id="rId5" Type="http://schemas.openxmlformats.org/officeDocument/2006/relationships/slideLayout" Target="../slideLayouts/slideLayout1154.xml"/><Relationship Id="rId15" Type="http://schemas.openxmlformats.org/officeDocument/2006/relationships/slideLayout" Target="../slideLayouts/slideLayout1164.xml"/><Relationship Id="rId23" Type="http://schemas.openxmlformats.org/officeDocument/2006/relationships/slideLayout" Target="../slideLayouts/slideLayout117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59.xml"/><Relationship Id="rId19" Type="http://schemas.openxmlformats.org/officeDocument/2006/relationships/slideLayout" Target="../slideLayouts/slideLayout1168.xml"/><Relationship Id="rId4" Type="http://schemas.openxmlformats.org/officeDocument/2006/relationships/slideLayout" Target="../slideLayouts/slideLayout1153.xml"/><Relationship Id="rId9" Type="http://schemas.openxmlformats.org/officeDocument/2006/relationships/slideLayout" Target="../slideLayouts/slideLayout1158.xml"/><Relationship Id="rId14" Type="http://schemas.openxmlformats.org/officeDocument/2006/relationships/slideLayout" Target="../slideLayouts/slideLayout1163.xml"/><Relationship Id="rId22" Type="http://schemas.openxmlformats.org/officeDocument/2006/relationships/slideLayout" Target="../slideLayouts/slideLayout1171.xml"/><Relationship Id="rId27" Type="http://schemas.openxmlformats.org/officeDocument/2006/relationships/image" Target="../media/image2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0.xml"/><Relationship Id="rId13" Type="http://schemas.openxmlformats.org/officeDocument/2006/relationships/slideLayout" Target="../slideLayouts/slideLayout1185.xml"/><Relationship Id="rId18" Type="http://schemas.openxmlformats.org/officeDocument/2006/relationships/slideLayout" Target="../slideLayouts/slideLayout119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75.xml"/><Relationship Id="rId21" Type="http://schemas.openxmlformats.org/officeDocument/2006/relationships/slideLayout" Target="../slideLayouts/slideLayout1193.xml"/><Relationship Id="rId7" Type="http://schemas.openxmlformats.org/officeDocument/2006/relationships/slideLayout" Target="../slideLayouts/slideLayout1179.xml"/><Relationship Id="rId12" Type="http://schemas.openxmlformats.org/officeDocument/2006/relationships/slideLayout" Target="../slideLayouts/slideLayout1184.xml"/><Relationship Id="rId17" Type="http://schemas.openxmlformats.org/officeDocument/2006/relationships/slideLayout" Target="../slideLayouts/slideLayout118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74.xml"/><Relationship Id="rId16" Type="http://schemas.openxmlformats.org/officeDocument/2006/relationships/slideLayout" Target="../slideLayouts/slideLayout1188.xml"/><Relationship Id="rId20" Type="http://schemas.openxmlformats.org/officeDocument/2006/relationships/slideLayout" Target="../slideLayouts/slideLayout1192.xml"/><Relationship Id="rId1" Type="http://schemas.openxmlformats.org/officeDocument/2006/relationships/slideLayout" Target="../slideLayouts/slideLayout1173.xml"/><Relationship Id="rId6" Type="http://schemas.openxmlformats.org/officeDocument/2006/relationships/slideLayout" Target="../slideLayouts/slideLayout1178.xml"/><Relationship Id="rId11" Type="http://schemas.openxmlformats.org/officeDocument/2006/relationships/slideLayout" Target="../slideLayouts/slideLayout1183.xml"/><Relationship Id="rId24" Type="http://schemas.openxmlformats.org/officeDocument/2006/relationships/theme" Target="../theme/theme53.xml"/><Relationship Id="rId5" Type="http://schemas.openxmlformats.org/officeDocument/2006/relationships/slideLayout" Target="../slideLayouts/slideLayout1177.xml"/><Relationship Id="rId15" Type="http://schemas.openxmlformats.org/officeDocument/2006/relationships/slideLayout" Target="../slideLayouts/slideLayout1187.xml"/><Relationship Id="rId23" Type="http://schemas.openxmlformats.org/officeDocument/2006/relationships/slideLayout" Target="../slideLayouts/slideLayout119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82.xml"/><Relationship Id="rId19" Type="http://schemas.openxmlformats.org/officeDocument/2006/relationships/slideLayout" Target="../slideLayouts/slideLayout1191.xml"/><Relationship Id="rId4" Type="http://schemas.openxmlformats.org/officeDocument/2006/relationships/slideLayout" Target="../slideLayouts/slideLayout1176.xml"/><Relationship Id="rId9" Type="http://schemas.openxmlformats.org/officeDocument/2006/relationships/slideLayout" Target="../slideLayouts/slideLayout1181.xml"/><Relationship Id="rId14" Type="http://schemas.openxmlformats.org/officeDocument/2006/relationships/slideLayout" Target="../slideLayouts/slideLayout1186.xml"/><Relationship Id="rId22" Type="http://schemas.openxmlformats.org/officeDocument/2006/relationships/slideLayout" Target="../slideLayouts/slideLayout1194.xml"/><Relationship Id="rId27" Type="http://schemas.openxmlformats.org/officeDocument/2006/relationships/image" Target="../media/image2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3.xml"/><Relationship Id="rId13" Type="http://schemas.openxmlformats.org/officeDocument/2006/relationships/slideLayout" Target="../slideLayouts/slideLayout1208.xml"/><Relationship Id="rId18" Type="http://schemas.openxmlformats.org/officeDocument/2006/relationships/slideLayout" Target="../slideLayouts/slideLayout121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98.xml"/><Relationship Id="rId21" Type="http://schemas.openxmlformats.org/officeDocument/2006/relationships/slideLayout" Target="../slideLayouts/slideLayout1216.xml"/><Relationship Id="rId7" Type="http://schemas.openxmlformats.org/officeDocument/2006/relationships/slideLayout" Target="../slideLayouts/slideLayout1202.xml"/><Relationship Id="rId12" Type="http://schemas.openxmlformats.org/officeDocument/2006/relationships/slideLayout" Target="../slideLayouts/slideLayout1207.xml"/><Relationship Id="rId17" Type="http://schemas.openxmlformats.org/officeDocument/2006/relationships/slideLayout" Target="../slideLayouts/slideLayout121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97.xml"/><Relationship Id="rId16" Type="http://schemas.openxmlformats.org/officeDocument/2006/relationships/slideLayout" Target="../slideLayouts/slideLayout1211.xml"/><Relationship Id="rId20" Type="http://schemas.openxmlformats.org/officeDocument/2006/relationships/slideLayout" Target="../slideLayouts/slideLayout1215.xml"/><Relationship Id="rId1" Type="http://schemas.openxmlformats.org/officeDocument/2006/relationships/slideLayout" Target="../slideLayouts/slideLayout1196.xml"/><Relationship Id="rId6" Type="http://schemas.openxmlformats.org/officeDocument/2006/relationships/slideLayout" Target="../slideLayouts/slideLayout1201.xml"/><Relationship Id="rId11" Type="http://schemas.openxmlformats.org/officeDocument/2006/relationships/slideLayout" Target="../slideLayouts/slideLayout1206.xml"/><Relationship Id="rId24" Type="http://schemas.openxmlformats.org/officeDocument/2006/relationships/theme" Target="../theme/theme54.xml"/><Relationship Id="rId5" Type="http://schemas.openxmlformats.org/officeDocument/2006/relationships/slideLayout" Target="../slideLayouts/slideLayout1200.xml"/><Relationship Id="rId15" Type="http://schemas.openxmlformats.org/officeDocument/2006/relationships/slideLayout" Target="../slideLayouts/slideLayout1210.xml"/><Relationship Id="rId23" Type="http://schemas.openxmlformats.org/officeDocument/2006/relationships/slideLayout" Target="../slideLayouts/slideLayout121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05.xml"/><Relationship Id="rId19" Type="http://schemas.openxmlformats.org/officeDocument/2006/relationships/slideLayout" Target="../slideLayouts/slideLayout1214.xml"/><Relationship Id="rId4" Type="http://schemas.openxmlformats.org/officeDocument/2006/relationships/slideLayout" Target="../slideLayouts/slideLayout1199.xml"/><Relationship Id="rId9" Type="http://schemas.openxmlformats.org/officeDocument/2006/relationships/slideLayout" Target="../slideLayouts/slideLayout1204.xml"/><Relationship Id="rId14" Type="http://schemas.openxmlformats.org/officeDocument/2006/relationships/slideLayout" Target="../slideLayouts/slideLayout1209.xml"/><Relationship Id="rId22" Type="http://schemas.openxmlformats.org/officeDocument/2006/relationships/slideLayout" Target="../slideLayouts/slideLayout1217.xml"/><Relationship Id="rId27" Type="http://schemas.openxmlformats.org/officeDocument/2006/relationships/image" Target="../media/image2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6.xml"/><Relationship Id="rId13" Type="http://schemas.openxmlformats.org/officeDocument/2006/relationships/slideLayout" Target="../slideLayouts/slideLayout1231.xml"/><Relationship Id="rId18" Type="http://schemas.openxmlformats.org/officeDocument/2006/relationships/slideLayout" Target="../slideLayouts/slideLayout123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221.xml"/><Relationship Id="rId21" Type="http://schemas.openxmlformats.org/officeDocument/2006/relationships/slideLayout" Target="../slideLayouts/slideLayout1239.xml"/><Relationship Id="rId7" Type="http://schemas.openxmlformats.org/officeDocument/2006/relationships/slideLayout" Target="../slideLayouts/slideLayout1225.xml"/><Relationship Id="rId12" Type="http://schemas.openxmlformats.org/officeDocument/2006/relationships/slideLayout" Target="../slideLayouts/slideLayout1230.xml"/><Relationship Id="rId17" Type="http://schemas.openxmlformats.org/officeDocument/2006/relationships/slideLayout" Target="../slideLayouts/slideLayout123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20.xml"/><Relationship Id="rId16" Type="http://schemas.openxmlformats.org/officeDocument/2006/relationships/slideLayout" Target="../slideLayouts/slideLayout1234.xml"/><Relationship Id="rId20" Type="http://schemas.openxmlformats.org/officeDocument/2006/relationships/slideLayout" Target="../slideLayouts/slideLayout1238.xml"/><Relationship Id="rId1" Type="http://schemas.openxmlformats.org/officeDocument/2006/relationships/slideLayout" Target="../slideLayouts/slideLayout1219.xml"/><Relationship Id="rId6" Type="http://schemas.openxmlformats.org/officeDocument/2006/relationships/slideLayout" Target="../slideLayouts/slideLayout1224.xml"/><Relationship Id="rId11" Type="http://schemas.openxmlformats.org/officeDocument/2006/relationships/slideLayout" Target="../slideLayouts/slideLayout1229.xml"/><Relationship Id="rId24" Type="http://schemas.openxmlformats.org/officeDocument/2006/relationships/theme" Target="../theme/theme55.xml"/><Relationship Id="rId5" Type="http://schemas.openxmlformats.org/officeDocument/2006/relationships/slideLayout" Target="../slideLayouts/slideLayout1223.xml"/><Relationship Id="rId15" Type="http://schemas.openxmlformats.org/officeDocument/2006/relationships/slideLayout" Target="../slideLayouts/slideLayout1233.xml"/><Relationship Id="rId23" Type="http://schemas.openxmlformats.org/officeDocument/2006/relationships/slideLayout" Target="../slideLayouts/slideLayout124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28.xml"/><Relationship Id="rId19" Type="http://schemas.openxmlformats.org/officeDocument/2006/relationships/slideLayout" Target="../slideLayouts/slideLayout1237.xml"/><Relationship Id="rId4" Type="http://schemas.openxmlformats.org/officeDocument/2006/relationships/slideLayout" Target="../slideLayouts/slideLayout1222.xml"/><Relationship Id="rId9" Type="http://schemas.openxmlformats.org/officeDocument/2006/relationships/slideLayout" Target="../slideLayouts/slideLayout1227.xml"/><Relationship Id="rId14" Type="http://schemas.openxmlformats.org/officeDocument/2006/relationships/slideLayout" Target="../slideLayouts/slideLayout1232.xml"/><Relationship Id="rId22" Type="http://schemas.openxmlformats.org/officeDocument/2006/relationships/slideLayout" Target="../slideLayouts/slideLayout1240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  <p:sldLayoutId id="214748405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C5C3B-A3CD-4CC7-906C-986E6E7C0FD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  <p:sldLayoutId id="2147484123" r:id="rId19"/>
    <p:sldLayoutId id="2147484124" r:id="rId20"/>
    <p:sldLayoutId id="2147484125" r:id="rId21"/>
    <p:sldLayoutId id="2147484126" r:id="rId22"/>
    <p:sldLayoutId id="214748412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  <p:sldLayoutId id="2147484196" r:id="rId20"/>
    <p:sldLayoutId id="2147484197" r:id="rId21"/>
    <p:sldLayoutId id="2147484198" r:id="rId22"/>
    <p:sldLayoutId id="214748419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  <p:sldLayoutId id="2147484262" r:id="rId14"/>
    <p:sldLayoutId id="2147484263" r:id="rId15"/>
    <p:sldLayoutId id="2147484264" r:id="rId16"/>
    <p:sldLayoutId id="2147484265" r:id="rId17"/>
    <p:sldLayoutId id="2147484266" r:id="rId18"/>
    <p:sldLayoutId id="2147484267" r:id="rId19"/>
    <p:sldLayoutId id="2147484268" r:id="rId20"/>
    <p:sldLayoutId id="2147484269" r:id="rId21"/>
    <p:sldLayoutId id="2147484270" r:id="rId22"/>
    <p:sldLayoutId id="21474842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  <p:sldLayoutId id="2147484289" r:id="rId17"/>
    <p:sldLayoutId id="2147484290" r:id="rId18"/>
    <p:sldLayoutId id="2147484291" r:id="rId19"/>
    <p:sldLayoutId id="2147484292" r:id="rId20"/>
    <p:sldLayoutId id="2147484293" r:id="rId21"/>
    <p:sldLayoutId id="2147484294" r:id="rId22"/>
    <p:sldLayoutId id="214748429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0" r:id="rId14"/>
    <p:sldLayoutId id="2147484311" r:id="rId15"/>
    <p:sldLayoutId id="2147484312" r:id="rId16"/>
    <p:sldLayoutId id="2147484313" r:id="rId17"/>
    <p:sldLayoutId id="2147484314" r:id="rId18"/>
    <p:sldLayoutId id="2147484315" r:id="rId19"/>
    <p:sldLayoutId id="2147484316" r:id="rId20"/>
    <p:sldLayoutId id="2147484317" r:id="rId21"/>
    <p:sldLayoutId id="2147484318" r:id="rId22"/>
    <p:sldLayoutId id="21474843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C260-1AA4-4417-A000-7F66C6A3B306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  <p:sldLayoutId id="2147484337" r:id="rId17"/>
    <p:sldLayoutId id="2147484338" r:id="rId18"/>
    <p:sldLayoutId id="2147484339" r:id="rId19"/>
    <p:sldLayoutId id="2147484340" r:id="rId20"/>
    <p:sldLayoutId id="2147484341" r:id="rId21"/>
    <p:sldLayoutId id="2147484342" r:id="rId22"/>
    <p:sldLayoutId id="21474843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58" r:id="rId14"/>
    <p:sldLayoutId id="2147484359" r:id="rId15"/>
    <p:sldLayoutId id="2147484360" r:id="rId16"/>
    <p:sldLayoutId id="2147484361" r:id="rId17"/>
    <p:sldLayoutId id="2147484362" r:id="rId18"/>
    <p:sldLayoutId id="2147484363" r:id="rId19"/>
    <p:sldLayoutId id="2147484364" r:id="rId20"/>
    <p:sldLayoutId id="2147484365" r:id="rId21"/>
    <p:sldLayoutId id="2147484366" r:id="rId22"/>
    <p:sldLayoutId id="214748436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  <p:sldLayoutId id="2147484386" r:id="rId18"/>
    <p:sldLayoutId id="2147484387" r:id="rId19"/>
    <p:sldLayoutId id="2147484388" r:id="rId20"/>
    <p:sldLayoutId id="2147484389" r:id="rId21"/>
    <p:sldLayoutId id="2147484390" r:id="rId22"/>
    <p:sldLayoutId id="214748439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  <p:sldLayoutId id="2147484405" r:id="rId13"/>
    <p:sldLayoutId id="2147484406" r:id="rId14"/>
    <p:sldLayoutId id="2147484407" r:id="rId15"/>
    <p:sldLayoutId id="2147484408" r:id="rId16"/>
    <p:sldLayoutId id="2147484409" r:id="rId17"/>
    <p:sldLayoutId id="2147484410" r:id="rId18"/>
    <p:sldLayoutId id="2147484411" r:id="rId19"/>
    <p:sldLayoutId id="2147484412" r:id="rId20"/>
    <p:sldLayoutId id="2147484413" r:id="rId21"/>
    <p:sldLayoutId id="2147484414" r:id="rId22"/>
    <p:sldLayoutId id="214748441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  <p:sldLayoutId id="2147484433" r:id="rId17"/>
    <p:sldLayoutId id="2147484434" r:id="rId18"/>
    <p:sldLayoutId id="2147484435" r:id="rId19"/>
    <p:sldLayoutId id="2147484436" r:id="rId20"/>
    <p:sldLayoutId id="2147484437" r:id="rId21"/>
    <p:sldLayoutId id="2147484438" r:id="rId22"/>
    <p:sldLayoutId id="214748443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3" r:id="rId13"/>
    <p:sldLayoutId id="2147484454" r:id="rId14"/>
    <p:sldLayoutId id="2147484455" r:id="rId15"/>
    <p:sldLayoutId id="2147484456" r:id="rId16"/>
    <p:sldLayoutId id="2147484457" r:id="rId17"/>
    <p:sldLayoutId id="2147484458" r:id="rId18"/>
    <p:sldLayoutId id="2147484459" r:id="rId19"/>
    <p:sldLayoutId id="2147484460" r:id="rId20"/>
    <p:sldLayoutId id="2147484461" r:id="rId21"/>
    <p:sldLayoutId id="2147484462" r:id="rId22"/>
    <p:sldLayoutId id="214748446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  <p:sldLayoutId id="2147484482" r:id="rId18"/>
    <p:sldLayoutId id="2147484483" r:id="rId19"/>
    <p:sldLayoutId id="2147484484" r:id="rId20"/>
    <p:sldLayoutId id="2147484485" r:id="rId21"/>
    <p:sldLayoutId id="2147484486" r:id="rId22"/>
    <p:sldLayoutId id="214748448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  <p:sldLayoutId id="2147484503" r:id="rId15"/>
    <p:sldLayoutId id="2147484504" r:id="rId16"/>
    <p:sldLayoutId id="2147484505" r:id="rId17"/>
    <p:sldLayoutId id="2147484506" r:id="rId18"/>
    <p:sldLayoutId id="2147484507" r:id="rId19"/>
    <p:sldLayoutId id="2147484508" r:id="rId20"/>
    <p:sldLayoutId id="2147484509" r:id="rId21"/>
    <p:sldLayoutId id="2147484510" r:id="rId22"/>
    <p:sldLayoutId id="214748451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  <p:sldLayoutId id="2147484529" r:id="rId17"/>
    <p:sldLayoutId id="2147484530" r:id="rId18"/>
    <p:sldLayoutId id="2147484531" r:id="rId19"/>
    <p:sldLayoutId id="2147484532" r:id="rId20"/>
    <p:sldLayoutId id="2147484533" r:id="rId21"/>
    <p:sldLayoutId id="2147484534" r:id="rId22"/>
    <p:sldLayoutId id="214748453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  <p:sldLayoutId id="2147484550" r:id="rId14"/>
    <p:sldLayoutId id="2147484551" r:id="rId15"/>
    <p:sldLayoutId id="2147484552" r:id="rId16"/>
    <p:sldLayoutId id="2147484553" r:id="rId17"/>
    <p:sldLayoutId id="2147484554" r:id="rId18"/>
    <p:sldLayoutId id="2147484555" r:id="rId19"/>
    <p:sldLayoutId id="2147484556" r:id="rId20"/>
    <p:sldLayoutId id="2147484557" r:id="rId21"/>
    <p:sldLayoutId id="2147484558" r:id="rId22"/>
    <p:sldLayoutId id="214748455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  <p:sldLayoutId id="2147484575" r:id="rId15"/>
    <p:sldLayoutId id="2147484576" r:id="rId16"/>
    <p:sldLayoutId id="2147484577" r:id="rId17"/>
    <p:sldLayoutId id="2147484578" r:id="rId18"/>
    <p:sldLayoutId id="2147484579" r:id="rId19"/>
    <p:sldLayoutId id="2147484580" r:id="rId20"/>
    <p:sldLayoutId id="2147484581" r:id="rId21"/>
    <p:sldLayoutId id="2147484582" r:id="rId22"/>
    <p:sldLayoutId id="214748458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  <p:sldLayoutId id="2147484598" r:id="rId14"/>
    <p:sldLayoutId id="2147484599" r:id="rId15"/>
    <p:sldLayoutId id="2147484600" r:id="rId16"/>
    <p:sldLayoutId id="2147484601" r:id="rId17"/>
    <p:sldLayoutId id="2147484602" r:id="rId18"/>
    <p:sldLayoutId id="2147484603" r:id="rId19"/>
    <p:sldLayoutId id="2147484604" r:id="rId20"/>
    <p:sldLayoutId id="2147484605" r:id="rId21"/>
    <p:sldLayoutId id="2147484606" r:id="rId22"/>
    <p:sldLayoutId id="214748460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  <p:sldLayoutId id="2147484623" r:id="rId15"/>
    <p:sldLayoutId id="2147484624" r:id="rId16"/>
    <p:sldLayoutId id="2147484625" r:id="rId17"/>
    <p:sldLayoutId id="2147484626" r:id="rId18"/>
    <p:sldLayoutId id="2147484627" r:id="rId19"/>
    <p:sldLayoutId id="2147484628" r:id="rId20"/>
    <p:sldLayoutId id="2147484629" r:id="rId21"/>
    <p:sldLayoutId id="2147484630" r:id="rId22"/>
    <p:sldLayoutId id="214748463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  <p:sldLayoutId id="2147484645" r:id="rId13"/>
    <p:sldLayoutId id="2147484646" r:id="rId14"/>
    <p:sldLayoutId id="2147484647" r:id="rId15"/>
    <p:sldLayoutId id="2147484648" r:id="rId16"/>
    <p:sldLayoutId id="2147484649" r:id="rId17"/>
    <p:sldLayoutId id="2147484650" r:id="rId18"/>
    <p:sldLayoutId id="2147484651" r:id="rId19"/>
    <p:sldLayoutId id="2147484652" r:id="rId20"/>
    <p:sldLayoutId id="2147484653" r:id="rId21"/>
    <p:sldLayoutId id="2147484654" r:id="rId22"/>
    <p:sldLayoutId id="214748465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  <p:sldLayoutId id="2147484668" r:id="rId12"/>
    <p:sldLayoutId id="2147484669" r:id="rId13"/>
    <p:sldLayoutId id="2147484670" r:id="rId14"/>
    <p:sldLayoutId id="2147484671" r:id="rId15"/>
    <p:sldLayoutId id="2147484672" r:id="rId16"/>
    <p:sldLayoutId id="2147484673" r:id="rId17"/>
    <p:sldLayoutId id="2147484674" r:id="rId18"/>
    <p:sldLayoutId id="2147484675" r:id="rId19"/>
    <p:sldLayoutId id="2147484676" r:id="rId20"/>
    <p:sldLayoutId id="2147484677" r:id="rId21"/>
    <p:sldLayoutId id="2147484678" r:id="rId22"/>
    <p:sldLayoutId id="214748467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  <p:sldLayoutId id="2147484694" r:id="rId14"/>
    <p:sldLayoutId id="2147484695" r:id="rId15"/>
    <p:sldLayoutId id="2147484696" r:id="rId16"/>
    <p:sldLayoutId id="2147484697" r:id="rId17"/>
    <p:sldLayoutId id="2147484698" r:id="rId18"/>
    <p:sldLayoutId id="2147484699" r:id="rId19"/>
    <p:sldLayoutId id="2147484700" r:id="rId20"/>
    <p:sldLayoutId id="2147484701" r:id="rId21"/>
    <p:sldLayoutId id="2147484702" r:id="rId22"/>
    <p:sldLayoutId id="214748470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  <p:sldLayoutId id="2147484716" r:id="rId12"/>
    <p:sldLayoutId id="2147484717" r:id="rId13"/>
    <p:sldLayoutId id="2147484718" r:id="rId14"/>
    <p:sldLayoutId id="2147484719" r:id="rId15"/>
    <p:sldLayoutId id="2147484720" r:id="rId16"/>
    <p:sldLayoutId id="2147484721" r:id="rId17"/>
    <p:sldLayoutId id="2147484722" r:id="rId18"/>
    <p:sldLayoutId id="2147484723" r:id="rId19"/>
    <p:sldLayoutId id="2147484724" r:id="rId20"/>
    <p:sldLayoutId id="2147484725" r:id="rId21"/>
    <p:sldLayoutId id="2147484726" r:id="rId22"/>
    <p:sldLayoutId id="214748472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  <p:sldLayoutId id="2147484741" r:id="rId13"/>
    <p:sldLayoutId id="2147484742" r:id="rId14"/>
    <p:sldLayoutId id="2147484743" r:id="rId15"/>
    <p:sldLayoutId id="2147484744" r:id="rId16"/>
    <p:sldLayoutId id="2147484745" r:id="rId17"/>
    <p:sldLayoutId id="2147484746" r:id="rId18"/>
    <p:sldLayoutId id="2147484747" r:id="rId19"/>
    <p:sldLayoutId id="2147484748" r:id="rId20"/>
    <p:sldLayoutId id="2147484749" r:id="rId21"/>
    <p:sldLayoutId id="2147484750" r:id="rId22"/>
    <p:sldLayoutId id="214748475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  <p:sldLayoutId id="2147484765" r:id="rId13"/>
    <p:sldLayoutId id="2147484766" r:id="rId14"/>
    <p:sldLayoutId id="2147484767" r:id="rId15"/>
    <p:sldLayoutId id="2147484768" r:id="rId16"/>
    <p:sldLayoutId id="2147484769" r:id="rId17"/>
    <p:sldLayoutId id="2147484770" r:id="rId18"/>
    <p:sldLayoutId id="2147484771" r:id="rId19"/>
    <p:sldLayoutId id="2147484772" r:id="rId20"/>
    <p:sldLayoutId id="2147484773" r:id="rId21"/>
    <p:sldLayoutId id="2147484774" r:id="rId22"/>
    <p:sldLayoutId id="214748477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  <p:sldLayoutId id="2147484788" r:id="rId12"/>
    <p:sldLayoutId id="2147484789" r:id="rId13"/>
    <p:sldLayoutId id="2147484790" r:id="rId14"/>
    <p:sldLayoutId id="2147484791" r:id="rId15"/>
    <p:sldLayoutId id="2147484792" r:id="rId16"/>
    <p:sldLayoutId id="2147484793" r:id="rId17"/>
    <p:sldLayoutId id="2147484794" r:id="rId18"/>
    <p:sldLayoutId id="2147484795" r:id="rId19"/>
    <p:sldLayoutId id="2147484796" r:id="rId20"/>
    <p:sldLayoutId id="2147484797" r:id="rId21"/>
    <p:sldLayoutId id="2147484798" r:id="rId22"/>
    <p:sldLayoutId id="214748479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  <p:sldLayoutId id="2147484813" r:id="rId13"/>
    <p:sldLayoutId id="2147484814" r:id="rId14"/>
    <p:sldLayoutId id="2147484815" r:id="rId15"/>
    <p:sldLayoutId id="2147484816" r:id="rId16"/>
    <p:sldLayoutId id="2147484817" r:id="rId17"/>
    <p:sldLayoutId id="2147484818" r:id="rId18"/>
    <p:sldLayoutId id="2147484819" r:id="rId19"/>
    <p:sldLayoutId id="2147484820" r:id="rId20"/>
    <p:sldLayoutId id="2147484821" r:id="rId21"/>
    <p:sldLayoutId id="2147484822" r:id="rId22"/>
    <p:sldLayoutId id="214748482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  <p:sldLayoutId id="2147484836" r:id="rId12"/>
    <p:sldLayoutId id="2147484837" r:id="rId13"/>
    <p:sldLayoutId id="2147484838" r:id="rId14"/>
    <p:sldLayoutId id="2147484839" r:id="rId15"/>
    <p:sldLayoutId id="2147484840" r:id="rId16"/>
    <p:sldLayoutId id="2147484841" r:id="rId17"/>
    <p:sldLayoutId id="2147484842" r:id="rId18"/>
    <p:sldLayoutId id="2147484843" r:id="rId19"/>
    <p:sldLayoutId id="2147484844" r:id="rId20"/>
    <p:sldLayoutId id="2147484845" r:id="rId21"/>
    <p:sldLayoutId id="2147484846" r:id="rId22"/>
    <p:sldLayoutId id="214748484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4860" r:id="rId12"/>
    <p:sldLayoutId id="2147484861" r:id="rId13"/>
    <p:sldLayoutId id="2147484862" r:id="rId14"/>
    <p:sldLayoutId id="2147484863" r:id="rId15"/>
    <p:sldLayoutId id="2147484864" r:id="rId16"/>
    <p:sldLayoutId id="2147484865" r:id="rId17"/>
    <p:sldLayoutId id="2147484866" r:id="rId18"/>
    <p:sldLayoutId id="2147484867" r:id="rId19"/>
    <p:sldLayoutId id="2147484868" r:id="rId20"/>
    <p:sldLayoutId id="2147484869" r:id="rId21"/>
    <p:sldLayoutId id="2147484870" r:id="rId22"/>
    <p:sldLayoutId id="21474848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  <p:sldLayoutId id="2147484884" r:id="rId12"/>
    <p:sldLayoutId id="2147484885" r:id="rId13"/>
    <p:sldLayoutId id="2147484886" r:id="rId14"/>
    <p:sldLayoutId id="2147484887" r:id="rId15"/>
    <p:sldLayoutId id="2147484888" r:id="rId16"/>
    <p:sldLayoutId id="2147484889" r:id="rId17"/>
    <p:sldLayoutId id="2147484890" r:id="rId18"/>
    <p:sldLayoutId id="2147484891" r:id="rId19"/>
    <p:sldLayoutId id="2147484892" r:id="rId20"/>
    <p:sldLayoutId id="2147484893" r:id="rId21"/>
    <p:sldLayoutId id="2147484894" r:id="rId22"/>
    <p:sldLayoutId id="214748489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  <p:sldLayoutId id="2147484909" r:id="rId13"/>
    <p:sldLayoutId id="2147484910" r:id="rId14"/>
    <p:sldLayoutId id="2147484911" r:id="rId15"/>
    <p:sldLayoutId id="2147484912" r:id="rId16"/>
    <p:sldLayoutId id="2147484913" r:id="rId17"/>
    <p:sldLayoutId id="2147484914" r:id="rId18"/>
    <p:sldLayoutId id="2147484915" r:id="rId19"/>
    <p:sldLayoutId id="2147484916" r:id="rId20"/>
    <p:sldLayoutId id="2147484917" r:id="rId21"/>
    <p:sldLayoutId id="2147484918" r:id="rId22"/>
    <p:sldLayoutId id="21474849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  <p:sldLayoutId id="2147484933" r:id="rId13"/>
    <p:sldLayoutId id="2147484934" r:id="rId14"/>
    <p:sldLayoutId id="2147484935" r:id="rId15"/>
    <p:sldLayoutId id="2147484936" r:id="rId16"/>
    <p:sldLayoutId id="2147484937" r:id="rId17"/>
    <p:sldLayoutId id="2147484938" r:id="rId18"/>
    <p:sldLayoutId id="2147484939" r:id="rId19"/>
    <p:sldLayoutId id="2147484940" r:id="rId20"/>
    <p:sldLayoutId id="2147484941" r:id="rId21"/>
    <p:sldLayoutId id="2147484942" r:id="rId22"/>
    <p:sldLayoutId id="21474849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19 September 2024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ersc@voyah.com.cn" TargetMode="External"/><Relationship Id="rId1" Type="http://schemas.openxmlformats.org/officeDocument/2006/relationships/slideLayout" Target="../slideLayouts/slideLayout12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岚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图品牌车辆处置二手车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服务商合作申请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申请单位（公司全称）：</a:t>
            </a:r>
            <a:endParaRPr kumimoji="1" lang="zh-CN" altLang="en-US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  <a:sym typeface="+mn-ea"/>
            </a:endParaRPr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3647728" y="4579252"/>
            <a:ext cx="3648089" cy="361624"/>
          </a:xfrm>
          <a:prstGeom prst="rect">
            <a:avLst/>
          </a:prstGeom>
        </p:spPr>
        <p:txBody>
          <a:bodyPr vert="horz" lIns="0" tIns="3600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None/>
              <a:defRPr lang="en-US" sz="1600" b="0" i="0" kern="120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CorpoS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申请日期：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2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、营业场所介绍      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25335" y="3229295"/>
            <a:ext cx="8648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要求：提供场地照片（包含店头、各功能区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照片，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必须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提供很清晰的照片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201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经营数据展示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19834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3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、经营数据展示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5400" y="1700808"/>
            <a:ext cx="10980220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+mn-ea"/>
              </a:rPr>
              <a:t>1</a:t>
            </a:r>
            <a:r>
              <a:rPr lang="zh-CN" altLang="en-US" sz="1800" dirty="0" smtClean="0">
                <a:latin typeface="+mn-ea"/>
              </a:rPr>
              <a:t>、介绍公司近</a:t>
            </a:r>
            <a:r>
              <a:rPr lang="en-US" altLang="zh-CN" sz="1800" dirty="0" smtClean="0">
                <a:latin typeface="+mn-ea"/>
              </a:rPr>
              <a:t>3</a:t>
            </a:r>
            <a:r>
              <a:rPr lang="zh-CN" altLang="en-US" sz="1800" dirty="0" smtClean="0">
                <a:latin typeface="+mn-ea"/>
              </a:rPr>
              <a:t>个月收购和销售情况</a:t>
            </a:r>
            <a:endParaRPr lang="en-US" altLang="zh-CN" sz="1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+mn-ea"/>
              </a:rPr>
              <a:t>2</a:t>
            </a:r>
            <a:r>
              <a:rPr lang="zh-CN" altLang="en-US" sz="1800" dirty="0" smtClean="0">
                <a:latin typeface="+mn-ea"/>
              </a:rPr>
              <a:t>、提供近</a:t>
            </a:r>
            <a:r>
              <a:rPr lang="en-US" altLang="zh-CN" sz="1800" dirty="0">
                <a:latin typeface="+mn-ea"/>
              </a:rPr>
              <a:t>3</a:t>
            </a:r>
            <a:r>
              <a:rPr lang="zh-CN" altLang="en-US" sz="1800" dirty="0">
                <a:latin typeface="+mn-ea"/>
              </a:rPr>
              <a:t>个月交易额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支出总流水</a:t>
            </a:r>
            <a:r>
              <a:rPr lang="zh-CN" altLang="en-US" sz="1800" dirty="0">
                <a:latin typeface="+mn-ea"/>
              </a:rPr>
              <a:t>不低于</a:t>
            </a:r>
            <a:r>
              <a:rPr lang="en-US" altLang="zh-CN" sz="1800" dirty="0" smtClean="0">
                <a:latin typeface="+mn-ea"/>
              </a:rPr>
              <a:t>2,000</a:t>
            </a:r>
            <a:r>
              <a:rPr lang="zh-CN" altLang="en-US" sz="1800" dirty="0">
                <a:latin typeface="+mn-ea"/>
              </a:rPr>
              <a:t>万（提供</a:t>
            </a:r>
            <a:r>
              <a:rPr lang="zh-CN" altLang="en-US" sz="1800" dirty="0" smtClean="0">
                <a:latin typeface="+mn-ea"/>
              </a:rPr>
              <a:t>公司近</a:t>
            </a:r>
            <a:r>
              <a:rPr lang="en-US" altLang="zh-CN" sz="1800" dirty="0" smtClean="0">
                <a:latin typeface="+mn-ea"/>
              </a:rPr>
              <a:t>3</a:t>
            </a:r>
            <a:r>
              <a:rPr lang="zh-CN" altLang="en-US" sz="1800" dirty="0" smtClean="0">
                <a:latin typeface="+mn-ea"/>
              </a:rPr>
              <a:t>个月银行</a:t>
            </a:r>
            <a:r>
              <a:rPr lang="zh-CN" altLang="en-US" sz="1800" dirty="0">
                <a:latin typeface="+mn-ea"/>
              </a:rPr>
              <a:t>流水，也可</a:t>
            </a:r>
            <a:r>
              <a:rPr lang="zh-CN" altLang="en-US" sz="1800" dirty="0" smtClean="0">
                <a:latin typeface="+mn-ea"/>
              </a:rPr>
              <a:t>提供近</a:t>
            </a:r>
            <a:r>
              <a:rPr lang="en-US" altLang="zh-CN" sz="1800" dirty="0" smtClean="0">
                <a:latin typeface="+mn-ea"/>
              </a:rPr>
              <a:t>3</a:t>
            </a:r>
            <a:r>
              <a:rPr lang="zh-CN" altLang="en-US" sz="1800" smtClean="0">
                <a:latin typeface="+mn-ea"/>
              </a:rPr>
              <a:t>个月股东</a:t>
            </a:r>
            <a:r>
              <a:rPr lang="zh-CN" altLang="en-US" sz="1800" dirty="0">
                <a:latin typeface="+mn-ea"/>
              </a:rPr>
              <a:t>和法人银行</a:t>
            </a:r>
            <a:r>
              <a:rPr lang="zh-CN" altLang="en-US" sz="1800" dirty="0" smtClean="0">
                <a:latin typeface="+mn-ea"/>
              </a:rPr>
              <a:t>流水照片</a:t>
            </a:r>
            <a:r>
              <a:rPr lang="zh-CN" altLang="en-US" sz="1800" dirty="0" smtClean="0">
                <a:latin typeface="+mn-ea"/>
              </a:rPr>
              <a:t>），必须是清晰的照片。</a:t>
            </a:r>
            <a:endParaRPr lang="zh-CN" altLang="en-US" sz="18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55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964680" cy="666115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免责声明函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04</a:t>
            </a:r>
            <a:endParaRPr lang="en-US" altLang="zh-CN" sz="7200" b="1" dirty="0" smtClean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21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124744"/>
            <a:ext cx="11160000" cy="518457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Title 9"/>
          <p:cNvSpPr>
            <a:spLocks noGrp="1"/>
          </p:cNvSpPr>
          <p:nvPr/>
        </p:nvSpPr>
        <p:spPr>
          <a:xfrm>
            <a:off x="767408" y="1340768"/>
            <a:ext cx="10729192" cy="41044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zh-CN" sz="1800" dirty="0">
                <a:latin typeface="+mn-ea"/>
              </a:rPr>
              <a:t>申请</a:t>
            </a:r>
            <a:r>
              <a:rPr lang="zh-CN" altLang="en-US" sz="1800" dirty="0">
                <a:latin typeface="+mn-ea"/>
              </a:rPr>
              <a:t>方</a:t>
            </a:r>
            <a:r>
              <a:rPr lang="zh-CN" altLang="zh-CN" sz="1800" dirty="0">
                <a:latin typeface="+mn-ea"/>
              </a:rPr>
              <a:t>须保证所提供的资料真实</a:t>
            </a:r>
            <a:r>
              <a:rPr lang="zh-CN" altLang="en-US" sz="1800" dirty="0">
                <a:latin typeface="+mn-ea"/>
              </a:rPr>
              <a:t>有效</a:t>
            </a:r>
            <a:r>
              <a:rPr lang="zh-CN" altLang="zh-CN" sz="1800" dirty="0">
                <a:latin typeface="+mn-ea"/>
              </a:rPr>
              <a:t>，</a:t>
            </a:r>
            <a:r>
              <a:rPr lang="zh-CN" altLang="en-US" sz="1800" dirty="0">
                <a:latin typeface="+mn-ea"/>
              </a:rPr>
              <a:t>并配合岚图</a:t>
            </a:r>
            <a:r>
              <a:rPr lang="zh-CN" altLang="en-US" sz="1800" dirty="0" smtClean="0">
                <a:latin typeface="+mn-ea"/>
              </a:rPr>
              <a:t>品牌对</a:t>
            </a:r>
            <a:r>
              <a:rPr lang="zh-CN" altLang="en-US" sz="1800" dirty="0">
                <a:latin typeface="+mn-ea"/>
              </a:rPr>
              <a:t>认为有必要的材料进行核实及补充，</a:t>
            </a:r>
            <a:r>
              <a:rPr lang="zh-CN" altLang="zh-CN" sz="1800" dirty="0">
                <a:latin typeface="+mn-ea"/>
              </a:rPr>
              <a:t>凡由于</a:t>
            </a:r>
            <a:r>
              <a:rPr lang="zh-CN" altLang="en-US" sz="1800" dirty="0">
                <a:latin typeface="+mn-ea"/>
              </a:rPr>
              <a:t>信息错误所</a:t>
            </a:r>
            <a:r>
              <a:rPr lang="zh-CN" altLang="zh-CN" sz="1800" dirty="0">
                <a:latin typeface="+mn-ea"/>
              </a:rPr>
              <a:t>造成的经济损失和其他不利后果，由申请</a:t>
            </a:r>
            <a:r>
              <a:rPr lang="zh-CN" altLang="en-US" sz="1800" dirty="0">
                <a:latin typeface="+mn-ea"/>
              </a:rPr>
              <a:t>方</a:t>
            </a:r>
            <a:r>
              <a:rPr lang="zh-CN" altLang="zh-CN" sz="1800" dirty="0">
                <a:latin typeface="+mn-ea"/>
              </a:rPr>
              <a:t>自行承担</a:t>
            </a:r>
            <a:r>
              <a:rPr lang="zh-CN" altLang="zh-CN" sz="1800" dirty="0" smtClean="0">
                <a:latin typeface="+mn-ea"/>
              </a:rPr>
              <a:t>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n-ea"/>
              </a:rPr>
              <a:t>申请</a:t>
            </a:r>
            <a:r>
              <a:rPr lang="zh-CN" altLang="en-US" sz="1800" dirty="0">
                <a:latin typeface="+mn-ea"/>
              </a:rPr>
              <a:t>方承诺具有良好的商业信誉，</a:t>
            </a:r>
            <a:r>
              <a:rPr lang="zh-CN" altLang="en-US" sz="1800" kern="100" dirty="0">
                <a:latin typeface="+mn-ea"/>
                <a:cs typeface="Times New Roman"/>
              </a:rPr>
              <a:t>无</a:t>
            </a:r>
            <a:r>
              <a:rPr lang="zh-CN" altLang="zh-CN" sz="1800" kern="100" dirty="0">
                <a:latin typeface="+mn-ea"/>
                <a:cs typeface="Times New Roman"/>
              </a:rPr>
              <a:t>不良记录</a:t>
            </a:r>
            <a:r>
              <a:rPr lang="zh-CN" altLang="en-US" sz="1800" kern="100" dirty="0">
                <a:latin typeface="+mn-ea"/>
                <a:cs typeface="Times New Roman"/>
              </a:rPr>
              <a:t>，如申请方隐瞒信息且未在申请时说明，后期一切后果，由申请方承担。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+mn-ea"/>
              </a:rPr>
              <a:t>申请方承诺具有良好的商业信誉，</a:t>
            </a:r>
            <a:r>
              <a:rPr lang="zh-CN" altLang="en-US" sz="1800" kern="100" dirty="0">
                <a:latin typeface="+mn-ea"/>
                <a:cs typeface="Times New Roman"/>
              </a:rPr>
              <a:t>无</a:t>
            </a:r>
            <a:r>
              <a:rPr lang="zh-CN" altLang="zh-CN" sz="1800" kern="100" dirty="0">
                <a:latin typeface="+mn-ea"/>
                <a:cs typeface="Times New Roman"/>
              </a:rPr>
              <a:t>不良记录</a:t>
            </a:r>
            <a:r>
              <a:rPr lang="zh-CN" altLang="en-US" sz="1800" kern="100" dirty="0">
                <a:latin typeface="+mn-ea"/>
                <a:cs typeface="Times New Roman"/>
              </a:rPr>
              <a:t>，如申请方隐瞒信息且未在申请时说明，后期一切后果，由申请方承担。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zh-CN" sz="1800" dirty="0">
                <a:latin typeface="+mn-ea"/>
              </a:rPr>
              <a:t>本申请书解释权、修改权归</a:t>
            </a:r>
            <a:r>
              <a:rPr lang="zh-CN" altLang="en-US" sz="1800" dirty="0">
                <a:latin typeface="+mn-ea"/>
              </a:rPr>
              <a:t>岚图品牌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endParaRPr lang="en-US" altLang="zh-CN" sz="24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                                                                       申请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方公司名称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盖章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：</a:t>
            </a:r>
            <a:endParaRPr lang="en-US" altLang="zh-CN" sz="1800" dirty="0">
              <a:latin typeface="+mn-ea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en-US" altLang="zh-CN" sz="1800" dirty="0" smtClean="0">
                <a:latin typeface="+mn-ea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zh-CN" altLang="zh-CN" sz="1800" dirty="0" smtClean="0">
                <a:latin typeface="+mn-ea"/>
                <a:cs typeface="Arial" panose="020B0604020202020204" pitchFamily="34" charset="0"/>
              </a:rPr>
              <a:t>法人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代表签名：</a:t>
            </a:r>
            <a:r>
              <a:rPr lang="en-US" altLang="zh-CN" sz="1800" dirty="0">
                <a:latin typeface="+mn-ea"/>
                <a:cs typeface="Arial" panose="020B0604020202020204" pitchFamily="34" charset="0"/>
              </a:rPr>
              <a:t>              </a:t>
            </a: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800" dirty="0" smtClean="0">
                <a:latin typeface="+mn-ea"/>
              </a:rPr>
              <a:t>                                                                       日期：</a:t>
            </a:r>
            <a:endParaRPr lang="en-US" altLang="zh-CN" sz="18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8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免责声明函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71464" y="5720368"/>
            <a:ext cx="5688632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</a:rPr>
              <a:t>此页单独打印后盖公司印章提供照片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粘贴此页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3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注意事项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95400" y="1988840"/>
            <a:ext cx="10513168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1. </a:t>
            </a:r>
            <a:r>
              <a:rPr lang="zh-CN" altLang="en-US" sz="2000" dirty="0" smtClean="0">
                <a:latin typeface="+mn-ea"/>
              </a:rPr>
              <a:t>申请资料发送至岚图二手车邮箱：</a:t>
            </a:r>
            <a:r>
              <a:rPr lang="en-US" altLang="zh-CN" sz="2000" dirty="0" smtClean="0">
                <a:latin typeface="+mn-ea"/>
                <a:hlinkClick r:id="rId2"/>
              </a:rPr>
              <a:t>ersc@voyah.com.cn</a:t>
            </a:r>
            <a:r>
              <a:rPr lang="zh-CN" altLang="en-US" sz="2000" dirty="0" smtClean="0">
                <a:latin typeface="+mn-ea"/>
              </a:rPr>
              <a:t>；</a:t>
            </a:r>
            <a:endParaRPr lang="en-US" altLang="zh-CN" sz="2000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 smtClean="0">
                <a:latin typeface="+mn-ea"/>
              </a:rPr>
              <a:t>2.</a:t>
            </a:r>
            <a:r>
              <a:rPr lang="zh-CN" altLang="en-US" sz="2000" dirty="0">
                <a:latin typeface="+mn-ea"/>
              </a:rPr>
              <a:t> </a:t>
            </a:r>
            <a:r>
              <a:rPr lang="zh-CN" altLang="en-US" sz="2000" dirty="0" smtClean="0">
                <a:latin typeface="+mn-ea"/>
              </a:rPr>
              <a:t>发送邮件不能超过</a:t>
            </a:r>
            <a:r>
              <a:rPr lang="en-US" altLang="zh-CN" sz="2000" dirty="0" smtClean="0">
                <a:latin typeface="+mn-ea"/>
              </a:rPr>
              <a:t>25M</a:t>
            </a:r>
            <a:r>
              <a:rPr lang="zh-CN" altLang="en-US" sz="2000" dirty="0" smtClean="0">
                <a:latin typeface="+mn-ea"/>
              </a:rPr>
              <a:t>，如果超过</a:t>
            </a:r>
            <a:r>
              <a:rPr lang="en-US" altLang="zh-CN" sz="2000" dirty="0" smtClean="0">
                <a:latin typeface="+mn-ea"/>
              </a:rPr>
              <a:t>25M</a:t>
            </a:r>
            <a:r>
              <a:rPr lang="zh-CN" altLang="en-US" sz="2000" dirty="0" smtClean="0">
                <a:latin typeface="+mn-ea"/>
              </a:rPr>
              <a:t>，请拆分文件发送，否则岚图邮箱收不到邮件。</a:t>
            </a:r>
            <a:endParaRPr lang="en-US" altLang="zh-CN" sz="2000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</a:rPr>
              <a:t>感谢您的支持！</a:t>
            </a:r>
            <a:endParaRPr lang="en-US" altLang="zh-CN" sz="2000" dirty="0" smtClean="0">
              <a:latin typeface="+mn-ea"/>
            </a:endParaRPr>
          </a:p>
          <a:p>
            <a:pPr>
              <a:lnSpc>
                <a:spcPct val="200000"/>
              </a:lnSpc>
            </a:pPr>
            <a:endParaRPr lang="zh-CN" altLang="en-US" sz="20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233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谢谢</a:t>
            </a:r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7464425" y="1630045"/>
            <a:ext cx="3197860" cy="4644390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基本信息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营业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场地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展示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运营数据展示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  <a:sym typeface="+mn-ea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免责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声明函</a:t>
            </a:r>
            <a:endParaRPr lang="zh-CN" altLang="en-US" b="1" dirty="0" smtClean="0">
              <a:latin typeface="华康金刚黑" panose="020B0400000000000000" charset="-122"/>
              <a:ea typeface="华康金刚黑" panose="020B0400000000000000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454721" y="190166"/>
            <a:ext cx="2304256" cy="1212694"/>
          </a:xfrm>
        </p:spPr>
        <p:txBody>
          <a:bodyPr/>
          <a:lstStyle/>
          <a:p>
            <a:r>
              <a:rPr lang="zh-CN" altLang="en-US" b="1">
                <a:latin typeface="华康金刚黑" panose="020B0400000000000000" charset="-122"/>
                <a:ea typeface="华康金刚黑" panose="020B0400000000000000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基本信息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、基本信息：（公司简介）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 b="1"/>
          </a:p>
        </p:txBody>
      </p:sp>
      <p:sp>
        <p:nvSpPr>
          <p:cNvPr id="6" name="文本占位符 4"/>
          <p:cNvSpPr txBox="1"/>
          <p:nvPr/>
        </p:nvSpPr>
        <p:spPr>
          <a:xfrm>
            <a:off x="2356805" y="3068640"/>
            <a:ext cx="7477446" cy="1242677"/>
          </a:xfrm>
          <a:prstGeom prst="rect">
            <a:avLst/>
          </a:prstGeom>
        </p:spPr>
        <p:txBody>
          <a:bodyPr/>
          <a:lstStyle>
            <a:lvl1pPr marL="0" indent="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1pPr>
            <a:lvl2pPr marL="0" indent="-24003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8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2pPr>
            <a:lvl3pPr marL="671830" indent="-28829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要求：</a:t>
            </a:r>
            <a:r>
              <a:rPr lang="en-US" altLang="zh-CN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1.</a:t>
            </a:r>
            <a:r>
              <a:rPr lang="zh-CN" altLang="en-US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对公司情况进行简要介绍。</a:t>
            </a:r>
            <a:endParaRPr lang="en-US" altLang="zh-CN" dirty="0" smtClean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          2.</a:t>
            </a:r>
            <a:r>
              <a:rPr lang="zh-CN" altLang="en-US" dirty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对接</a:t>
            </a:r>
            <a:r>
              <a:rPr lang="zh-CN" altLang="en-US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人姓名、电话（方便后续对接）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、基本信息：（公司资质）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5435" y="1268450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15324" y="3024190"/>
            <a:ext cx="7273163" cy="808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要求：提供贵公司营业执照扫描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件（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必须提供很清晰的照片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）。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10000"/>
              </a:lnSpc>
            </a:pP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（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Wingdings" panose="05000000000000000000" pitchFamily="2" charset="2"/>
              </a:rPr>
              <a:t>公司股权结构信息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）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2063552" y="3279105"/>
            <a:ext cx="4671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 要求：提供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贵</a:t>
            </a:r>
            <a:r>
              <a:rPr lang="zh-CN" altLang="en-US" sz="2000" dirty="0" smtClean="0">
                <a:latin typeface="+mn-ea"/>
              </a:rPr>
              <a:t>公司</a:t>
            </a:r>
            <a:r>
              <a:rPr lang="zh-CN" altLang="en-US" sz="2000" dirty="0">
                <a:latin typeface="+mn-ea"/>
              </a:rPr>
              <a:t>股权</a:t>
            </a:r>
            <a:r>
              <a:rPr lang="zh-CN" altLang="en-US" sz="2000" dirty="0" smtClean="0">
                <a:latin typeface="+mn-ea"/>
              </a:rPr>
              <a:t>结构证明信息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000" dirty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信息：（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Wingdings" panose="05000000000000000000" pitchFamily="2" charset="2"/>
              </a:rPr>
              <a:t>联系人、法人及股东信息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）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2025335" y="3229295"/>
            <a:ext cx="6425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 要求：提供贵公司联系人、法人及股东详细履历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信息。</a:t>
            </a:r>
            <a:endParaRPr lang="zh-CN" altLang="en-US" sz="2000" dirty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80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营业场地展示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8393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2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、营业场所介绍      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25335" y="3229295"/>
            <a:ext cx="8135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：介绍展厅面积以及车位数量（并提供租赁合同或有效支撑文件）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5371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0b346e8-0df4-49ae-b9c7-37531bac5dce"/>
  <p:tag name="COMMONDATA" val="eyJoZGlkIjoiNjAzMzYwZTcxNmIzNGZlYTdiMDE2ZWUzMmU0YmUzMjcifQ=="/>
  <p:tag name="FULLTEXTBEAUTIFYED" val="1"/>
</p:tagLst>
</file>

<file path=ppt/theme/theme1.xml><?xml version="1.0" encoding="utf-8"?>
<a:theme xmlns:a="http://schemas.openxmlformats.org/drawingml/2006/main" name="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4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4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5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5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5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VOYAH_PresentationTemplate_CN_20191205</Template>
  <TotalTime>382</TotalTime>
  <Words>468</Words>
  <Application>Microsoft Office PowerPoint</Application>
  <PresentationFormat>宽屏</PresentationFormat>
  <Paragraphs>47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55</vt:i4>
      </vt:variant>
      <vt:variant>
        <vt:lpstr>幻灯片标题</vt:lpstr>
      </vt:variant>
      <vt:variant>
        <vt:i4>16</vt:i4>
      </vt:variant>
    </vt:vector>
  </HeadingPairs>
  <TitlesOfParts>
    <vt:vector size="86" baseType="lpstr">
      <vt:lpstr>CorpoS</vt:lpstr>
      <vt:lpstr>Fedra Sans Std Book</vt:lpstr>
      <vt:lpstr>Fedra Sans Std Demi</vt:lpstr>
      <vt:lpstr>FZLanTingHei-L-GBK</vt:lpstr>
      <vt:lpstr>Lucida Grande</vt:lpstr>
      <vt:lpstr>等线</vt:lpstr>
      <vt:lpstr>等线 Light</vt:lpstr>
      <vt:lpstr>黑体</vt:lpstr>
      <vt:lpstr>华康金刚黑</vt:lpstr>
      <vt:lpstr>华康金刚黑 Medium</vt:lpstr>
      <vt:lpstr>Arial</vt:lpstr>
      <vt:lpstr>Calibri</vt:lpstr>
      <vt:lpstr>Times New Roman</vt:lpstr>
      <vt:lpstr>TrasandinaRegular</vt:lpstr>
      <vt:lpstr>Wingdings</vt:lpstr>
      <vt:lpstr>1_TEMPLATE_without logo</vt:lpstr>
      <vt:lpstr>1_自定义设计方案</vt:lpstr>
      <vt:lpstr>自定义设计方案</vt:lpstr>
      <vt:lpstr>9_TEMPLATE_without logo</vt:lpstr>
      <vt:lpstr>10_TEMPLATE_without logo</vt:lpstr>
      <vt:lpstr>11_TEMPLATE_without logo</vt:lpstr>
      <vt:lpstr>12_TEMPLATE_without logo</vt:lpstr>
      <vt:lpstr>13_TEMPLATE_without logo</vt:lpstr>
      <vt:lpstr>5_TEMPLATE_without logo</vt:lpstr>
      <vt:lpstr>4_TEMPLATE_without logo</vt:lpstr>
      <vt:lpstr>14_TEMPLATE_without logo</vt:lpstr>
      <vt:lpstr>15_TEMPLATE_without logo</vt:lpstr>
      <vt:lpstr>7_TEMPLATE_without logo</vt:lpstr>
      <vt:lpstr>8_TEMPLATE_without logo</vt:lpstr>
      <vt:lpstr>6_TEMPLATE_without logo</vt:lpstr>
      <vt:lpstr>3_TEMPLATE_without logo</vt:lpstr>
      <vt:lpstr>2_TEMPLATE_without logo</vt:lpstr>
      <vt:lpstr>16_TEMPLATE_without logo</vt:lpstr>
      <vt:lpstr>17_TEMPLATE_without logo</vt:lpstr>
      <vt:lpstr>18_TEMPLATE_without logo</vt:lpstr>
      <vt:lpstr>25_TEMPLATE_without logo</vt:lpstr>
      <vt:lpstr>26_TEMPLATE_without logo</vt:lpstr>
      <vt:lpstr>27_TEMPLATE_without logo</vt:lpstr>
      <vt:lpstr>28_TEMPLATE_without logo</vt:lpstr>
      <vt:lpstr>31_TEMPLATE_without logo</vt:lpstr>
      <vt:lpstr>32_TEMPLATE_without logo</vt:lpstr>
      <vt:lpstr>33_TEMPLATE_without logo</vt:lpstr>
      <vt:lpstr>34_TEMPLATE_without logo</vt:lpstr>
      <vt:lpstr>35_TEMPLATE_without logo</vt:lpstr>
      <vt:lpstr>29_TEMPLATE_without logo</vt:lpstr>
      <vt:lpstr>30_TEMPLATE_without logo</vt:lpstr>
      <vt:lpstr>23_TEMPLATE_without logo</vt:lpstr>
      <vt:lpstr>24_TEMPLATE_without logo</vt:lpstr>
      <vt:lpstr>19_TEMPLATE_without logo</vt:lpstr>
      <vt:lpstr>20_TEMPLATE_without logo</vt:lpstr>
      <vt:lpstr>21_TEMPLATE_without logo</vt:lpstr>
      <vt:lpstr>22_TEMPLATE_without logo</vt:lpstr>
      <vt:lpstr>36_TEMPLATE_without logo</vt:lpstr>
      <vt:lpstr>37_TEMPLATE_without logo</vt:lpstr>
      <vt:lpstr>40_TEMPLATE_without logo</vt:lpstr>
      <vt:lpstr>38_TEMPLATE_without logo</vt:lpstr>
      <vt:lpstr>39_TEMPLATE_without logo</vt:lpstr>
      <vt:lpstr>42_TEMPLATE_without logo</vt:lpstr>
      <vt:lpstr>41_TEMPLATE_without logo</vt:lpstr>
      <vt:lpstr>43_TEMPLATE_without logo</vt:lpstr>
      <vt:lpstr>44_TEMPLATE_without logo</vt:lpstr>
      <vt:lpstr>45_TEMPLATE_without logo</vt:lpstr>
      <vt:lpstr>46_TEMPLATE_without logo</vt:lpstr>
      <vt:lpstr>47_TEMPLATE_without logo</vt:lpstr>
      <vt:lpstr>48_TEMPLATE_without logo</vt:lpstr>
      <vt:lpstr>49_TEMPLATE_without logo</vt:lpstr>
      <vt:lpstr>50_TEMPLATE_without logo</vt:lpstr>
      <vt:lpstr>51_TEMPLATE_without logo</vt:lpstr>
      <vt:lpstr>52_TEMPLATE_without logo</vt:lpstr>
      <vt:lpstr>53_TEMPLATE_without logo</vt:lpstr>
      <vt:lpstr>岚图品牌车辆处置二手车服务商合作申请</vt:lpstr>
      <vt:lpstr>目录</vt:lpstr>
      <vt:lpstr>基本信息</vt:lpstr>
      <vt:lpstr>1、基本信息：（公司简介）</vt:lpstr>
      <vt:lpstr>1、基本信息：（公司资质）</vt:lpstr>
      <vt:lpstr>1、基本信息：（公司股权结构信息）      </vt:lpstr>
      <vt:lpstr>1、基本信息：（联系人、法人及股东信息）      </vt:lpstr>
      <vt:lpstr>营业场地展示</vt:lpstr>
      <vt:lpstr>2、营业场所介绍      </vt:lpstr>
      <vt:lpstr>2、营业场所介绍      </vt:lpstr>
      <vt:lpstr>经营数据展示</vt:lpstr>
      <vt:lpstr>3、经营数据展示</vt:lpstr>
      <vt:lpstr>免责声明函</vt:lpstr>
      <vt:lpstr>PowerPoint 演示文稿</vt:lpstr>
      <vt:lpstr>注意事项</vt:lpstr>
      <vt:lpstr>谢谢!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Voyah Presentation template</dc:title>
  <dc:creator>朴红花(岚图汽车科技公司)</dc:creator>
  <cp:lastModifiedBy>孟鹏飞(岚图汽车科技公司)</cp:lastModifiedBy>
  <cp:revision>1664</cp:revision>
  <cp:lastPrinted>2020-11-29T14:18:00Z</cp:lastPrinted>
  <dcterms:created xsi:type="dcterms:W3CDTF">2020-11-29T14:18:00Z</dcterms:created>
  <dcterms:modified xsi:type="dcterms:W3CDTF">2024-09-19T03:44:39Z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E31F5669A57544BAA9B320F222813D69</vt:lpwstr>
  </property>
</Properties>
</file>